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EE97-997B-4A4F-AF3D-6B6CD75D4604}" type="datetimeFigureOut">
              <a:rPr lang="zh-TW" altLang="en-US" smtClean="0"/>
              <a:t>2019/8/9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你十字架的大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重價贖回我靈魂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恩典使我被揀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選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叫我生命果子常存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求主用我來贏得更多靈魂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堅固我  潔淨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委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身做你門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求主差遣我去傳揚你的愛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以愛擁抱城市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建立合一教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會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賜我信心宣告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在你凡事都能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  在你凡事都能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102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</vt:lpstr>
      <vt:lpstr>揀選</vt:lpstr>
      <vt:lpstr>揀選</vt:lpstr>
      <vt:lpstr>揀選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揀選</dc:title>
  <dc:creator>大唐</dc:creator>
  <cp:lastModifiedBy>Windows User</cp:lastModifiedBy>
  <cp:revision>2</cp:revision>
  <dcterms:created xsi:type="dcterms:W3CDTF">2018-05-12T04:25:10Z</dcterms:created>
  <dcterms:modified xsi:type="dcterms:W3CDTF">2019-08-09T15:17:24Z</dcterms:modified>
</cp:coreProperties>
</file>