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D6B2-7E33-46AD-B130-D8364AACFF57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E00B-F882-4270-BAD3-68672E5E23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獻上尊榮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耶穌基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督   榮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耀父神彰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顯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贖真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光   萬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國的盼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望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你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的國度寶座存到永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遠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有你配得所有頌讚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688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獻上尊榮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榮  尊榮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主耶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  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萬名之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上敬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拜  敬拜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你崇高在全地之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上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82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獻上尊榮</a:t>
            </a:r>
            <a:endParaRPr lang="en-US" sz="4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日出之地到日落之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處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唯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有你名被尊崇為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大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小部落到最大國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家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凡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有氣息都歸榮耀給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你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378472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117</Words>
  <Application>Microsoft Office PowerPoint</Application>
  <PresentationFormat>On-screen Show (16:9)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Church Theme</vt:lpstr>
      <vt:lpstr>獻上尊榮</vt:lpstr>
      <vt:lpstr>獻上尊榮</vt:lpstr>
      <vt:lpstr>獻上尊榮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獻上尊榮</dc:title>
  <dc:creator>Windows User</dc:creator>
  <cp:lastModifiedBy>Windows User</cp:lastModifiedBy>
  <cp:revision>1</cp:revision>
  <dcterms:created xsi:type="dcterms:W3CDTF">2019-08-09T14:58:33Z</dcterms:created>
  <dcterms:modified xsi:type="dcterms:W3CDTF">2019-08-09T15:00:39Z</dcterms:modified>
</cp:coreProperties>
</file>