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663F-A412-4EA0-B086-A49073A59FF1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當我不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白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情的由來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不足的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候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幫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助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生命在於你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萬事皆屬你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信心動搖的時候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我要信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我相信你的意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念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過我的意念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萬事互相效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力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愛神的人得益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我相信你的道路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高過我的道路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我甘願謙卑順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我相信你的應許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倚靠你的恩典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 我甘願謙卑順服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116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順服</vt:lpstr>
      <vt:lpstr>順服</vt:lpstr>
      <vt:lpstr>順服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順服</dc:title>
  <dc:creator>大唐</dc:creator>
  <cp:lastModifiedBy>Windows User</cp:lastModifiedBy>
  <cp:revision>2</cp:revision>
  <dcterms:created xsi:type="dcterms:W3CDTF">2018-04-05T14:02:35Z</dcterms:created>
  <dcterms:modified xsi:type="dcterms:W3CDTF">2019-08-09T15:20:07Z</dcterms:modified>
</cp:coreProperties>
</file>