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76BC-19DD-415E-9649-E06FC9DEE6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煉淨我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煉淨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使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我更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像祢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引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使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我更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愛祢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有夢想和驕傲都放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在祢腳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前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要完全順服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7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煉淨我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獻上生命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完全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為祢用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放下自己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願祢得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榮耀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全心跟隨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出祢呼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召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父神我只願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為祢活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689952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6</TotalTime>
  <Words>76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chongbai</vt:lpstr>
      <vt:lpstr>煉淨我</vt:lpstr>
      <vt:lpstr>煉淨我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煉淨我</dc:title>
  <dc:creator>Windows User</dc:creator>
  <cp:lastModifiedBy>Windows User</cp:lastModifiedBy>
  <cp:revision>3</cp:revision>
  <dcterms:created xsi:type="dcterms:W3CDTF">2019-10-05T03:50:13Z</dcterms:created>
  <dcterms:modified xsi:type="dcterms:W3CDTF">2020-01-11T04:45:41Z</dcterms:modified>
</cp:coreProperties>
</file>