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65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882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19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80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655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27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96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250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8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6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EA0A-381C-48E6-B6CA-D0ACBA2477B6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571B-2E4F-47CD-A5A4-916B8795373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2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同路人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念那天起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內滿掙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料覓真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  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遠又險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窄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過眾山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嶺  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望你鞭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路我驚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慌  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為我導引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1"/>
            <a:ext cx="89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9893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同路人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碰到挫拆我掛慮  肩擔重壓我困累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一生幾多試與煉  你為我祈禱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見到快慰開心事  但願樣樣你分嚐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為你感謝神  同路極珍貴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7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同路人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自你同上路  懷內滿興奮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同實現真理  路遠能呼應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俗世多圈套  常望你督責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求為我祝福  努力不後退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1"/>
            <a:ext cx="135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90365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同路人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碰到挫拆我掛慮  肩擔重壓我困累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一生幾多試與煉  你為我祈禱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見到快慰開心事  但願樣樣你分嚐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為你感謝神  同路極珍貴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7697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196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同路人</vt:lpstr>
      <vt:lpstr>同路人</vt:lpstr>
      <vt:lpstr>同路人</vt:lpstr>
      <vt:lpstr>同路人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同路人</dc:title>
  <dc:creator>Windows User</dc:creator>
  <cp:lastModifiedBy>Windows User</cp:lastModifiedBy>
  <cp:revision>2</cp:revision>
  <dcterms:created xsi:type="dcterms:W3CDTF">2020-10-08T10:19:55Z</dcterms:created>
  <dcterms:modified xsi:type="dcterms:W3CDTF">2020-10-08T10:29:27Z</dcterms:modified>
</cp:coreProperties>
</file>