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60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32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80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06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44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9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76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3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36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27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B292-83C2-4519-9E69-18A9E0B9BA4A}" type="datetimeFigureOut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10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討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哦主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討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</a:p>
          <a:p>
            <a:pPr algn="ctr">
              <a:buNone/>
            </a:pP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愛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全心全意全人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所有的一切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我的唯一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用全心全意獻上我所有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愛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  愛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全心全意全人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越所有的一切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我的唯一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愛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269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單單敬拜</vt:lpstr>
      <vt:lpstr>單單敬拜</vt:lpstr>
      <vt:lpstr>單單敬拜</vt:lpstr>
      <vt:lpstr>單單敬拜</vt:lpstr>
      <vt:lpstr>單單敬拜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單單敬拜</dc:title>
  <dc:creator>datang</dc:creator>
  <cp:lastModifiedBy>Windows User</cp:lastModifiedBy>
  <cp:revision>7</cp:revision>
  <dcterms:created xsi:type="dcterms:W3CDTF">2014-09-21T00:34:31Z</dcterms:created>
  <dcterms:modified xsi:type="dcterms:W3CDTF">2020-10-09T09:48:16Z</dcterms:modified>
</cp:coreProperties>
</file>