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1606" r:id="rId2"/>
    <p:sldId id="1607" r:id="rId3"/>
    <p:sldId id="1608" r:id="rId4"/>
    <p:sldId id="1609" r:id="rId5"/>
    <p:sldId id="1610" r:id="rId6"/>
    <p:sldId id="1611" r:id="rId7"/>
    <p:sldId id="1612" r:id="rId8"/>
    <p:sldId id="1613" r:id="rId9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6" y="246"/>
      </p:cViewPr>
      <p:guideLst>
        <p:guide orient="horz" pos="226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53B0-9DF3-4847-AF80-E61FDDFE7134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C4BEA-116E-4A46-BBD1-DB16043DE46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56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7D3E4-89F3-4CED-A48A-023A05B8B9D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89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267DE-EE7E-471A-A40B-FAAFF4920C6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599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1D29A9-78CF-43D9-96E6-EC61B25CAC0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52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642490-7E29-4483-9A31-EFF80A070D5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628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6FBA3-C5B6-4ABE-B006-3071EDE08652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0589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D6F40A-D4BD-4CFE-9F04-3E5B79AD63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0787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6EE02C-5D35-4378-8340-C70FEDA343E6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82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0ADB6-12FA-47A2-8F8B-679B72FFE34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971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F8A50-B2C4-4226-B3AC-3C570B2B9CE0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145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5931-D635-4C49-A97E-2F28EAA6FE94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94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0EF9-2ADF-4FFE-B22E-4DD3F4BA4B81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26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主發慈愛尋找我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疲倦在罪惡間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便顯大能懷抱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放羊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裏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邊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激動天使歡欣歌唱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甚至歌聲滿天應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9048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40611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主看見我受損傷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用油和酒包裹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又以恩言安慰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就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說你永屬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我未曾聽如此佳音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能叫我心滿足歡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欣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2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52693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主的兩手有釘痕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寶血為我流出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人用荊棘</a:t>
            </a:r>
            <a:r>
              <a:rPr lang="zh-CN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冠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冕  戲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弄加上淩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辱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主愛極大憐我罪人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甚至為我受苦最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3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2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90580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我在世上為客旅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心裏卻甚安穩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耐心等候那早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晨  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主降臨時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</a:t>
            </a:r>
            <a:endParaRPr lang="en-US" altLang="zh-TW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那時接我到他身邊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與主同在聖潔無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愆</a:t>
            </a:r>
            <a:endParaRPr lang="zh-TW" altLang="en-US" sz="54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 Box 1"/>
          <p:cNvSpPr txBox="1"/>
          <p:nvPr/>
        </p:nvSpPr>
        <p:spPr>
          <a:xfrm>
            <a:off x="1199456" y="1700808"/>
            <a:ext cx="1161268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660033"/>
                </a:solidFill>
              </a:rPr>
              <a:t>4</a:t>
            </a:r>
            <a:r>
              <a:rPr lang="en-US" sz="5400" b="1" dirty="0" smtClean="0">
                <a:solidFill>
                  <a:srgbClr val="660033"/>
                </a:solidFill>
              </a:rPr>
              <a:t>.</a:t>
            </a:r>
            <a:endParaRPr lang="en-US" sz="54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42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【</a:t>
            </a:r>
            <a:r>
              <a:rPr lang="zh-CN" altLang="en-US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妙愛找我</a:t>
            </a:r>
            <a:r>
              <a:rPr lang="en-US" altLang="zh-CN" sz="4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】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愛何大尋找我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血何寶洗淨我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  <a:p>
            <a:pPr marL="0" indent="0"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恩何寬領我歸</a:t>
            </a:r>
            <a:r>
              <a:rPr lang="zh-CN" altLang="zh-TW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回群</a:t>
            </a:r>
            <a:r>
              <a:rPr lang="zh-TW" altLang="en-US" sz="54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0297272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344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JhengHei</vt:lpstr>
      <vt:lpstr>新細明體</vt:lpstr>
      <vt:lpstr>Arial</vt:lpstr>
      <vt:lpstr>Calibri</vt:lpstr>
      <vt:lpstr>Theme1</vt:lpstr>
      <vt:lpstr>【妙愛找我】</vt:lpstr>
      <vt:lpstr>【妙愛找我】</vt:lpstr>
      <vt:lpstr>【妙愛找我】</vt:lpstr>
      <vt:lpstr>【妙愛找我】</vt:lpstr>
      <vt:lpstr>【妙愛找我】</vt:lpstr>
      <vt:lpstr>【妙愛找我】</vt:lpstr>
      <vt:lpstr>【妙愛找我】</vt:lpstr>
      <vt:lpstr>【妙愛找我】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Church</dc:creator>
  <cp:lastModifiedBy>Windows User</cp:lastModifiedBy>
  <cp:revision>139</cp:revision>
  <dcterms:created xsi:type="dcterms:W3CDTF">2015-05-17T04:39:00Z</dcterms:created>
  <dcterms:modified xsi:type="dcterms:W3CDTF">2020-10-08T10:46:14Z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1033-10.1.0.5507</vt:lpwstr>
  </property>
</Properties>
</file>