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1615" r:id="rId2"/>
    <p:sldId id="1616" r:id="rId3"/>
    <p:sldId id="1617" r:id="rId4"/>
    <p:sldId id="1618" r:id="rId5"/>
    <p:sldId id="1619" r:id="rId6"/>
    <p:sldId id="1620" r:id="rId7"/>
    <p:sldId id="1621" r:id="rId8"/>
    <p:sldId id="1622" r:id="rId9"/>
    <p:sldId id="1623" r:id="rId10"/>
    <p:sldId id="1624" r:id="rId11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14" y="24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716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28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0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322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383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015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104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570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658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49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691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707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住在迦南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前在埃及為罪奴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僕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備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嘗罪中苦味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鐵爐火熱重軛難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魔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力殊可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畏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時常嘆息欲脫不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黑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暗權勢蒙蔽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可憐從未曾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知榮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美福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700808"/>
            <a:ext cx="1055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104820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住在迦南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今我居巍巍高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山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光天化日之下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我飲於滾滾活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泉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泉長流不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息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樂哉有嗎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哪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en-US" altLang="zh-CN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席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取之無窮用不竭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樂哉今我居榮美福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96200" y="3573016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筵</a:t>
            </a:r>
            <a:endParaRPr lang="vi-VN" sz="5400" dirty="0"/>
          </a:p>
        </p:txBody>
      </p:sp>
    </p:spTree>
    <p:extLst>
      <p:ext uri="{BB962C8B-B14F-4D97-AF65-F5344CB8AC3E}">
        <p14:creationId xmlns:p14="http://schemas.microsoft.com/office/powerpoint/2010/main" val="420180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住在迦南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今我居巍巍高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山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光天化日之下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我飲於滾滾活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泉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泉長流不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息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樂哉有嗎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哪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en-US" altLang="zh-CN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席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取之無窮用不竭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樂哉今我居榮美福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96200" y="3573016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筵</a:t>
            </a:r>
            <a:endParaRPr lang="vi-VN" sz="5400" dirty="0"/>
          </a:p>
        </p:txBody>
      </p:sp>
    </p:spTree>
    <p:extLst>
      <p:ext uri="{BB962C8B-B14F-4D97-AF65-F5344CB8AC3E}">
        <p14:creationId xmlns:p14="http://schemas.microsoft.com/office/powerpoint/2010/main" val="153800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住在迦南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賴羔羊血得出埃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及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前紅海分開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茫茫曠野迷我眼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環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境可怕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哉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信心軟弱時發怨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言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内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外仇敵攻擊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飄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流無定未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進榮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美福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700808"/>
            <a:ext cx="1055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en-US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25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住在迦南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今我居巍巍高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山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光天化日之下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我飲於滾滾活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泉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泉長流不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息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樂哉有嗎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哪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en-US" altLang="zh-CN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席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取之無窮用不竭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樂哉今我居榮美福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96200" y="3573016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筵</a:t>
            </a:r>
            <a:endParaRPr lang="vi-VN" sz="5400" dirty="0"/>
          </a:p>
        </p:txBody>
      </p:sp>
    </p:spTree>
    <p:extLst>
      <p:ext uri="{BB962C8B-B14F-4D97-AF65-F5344CB8AC3E}">
        <p14:creationId xmlns:p14="http://schemas.microsoft.com/office/powerpoint/2010/main" val="389775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住在迦南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約但河邊迦南美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心羡慕已久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因信渡河勇遵主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河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水竟倒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欣登彼岸美妙樂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土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常流乳與蜜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阿利路亞樂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居榮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美福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700808"/>
            <a:ext cx="1055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3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en-US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6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住在迦南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今我居巍巍高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山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光天化日之下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我飲於滾滾活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泉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泉長流不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息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樂哉有嗎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哪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en-US" altLang="zh-CN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席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取之無窮用不竭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樂哉今我居榮美福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96200" y="3573016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筵</a:t>
            </a:r>
            <a:endParaRPr lang="vi-VN" sz="5400" dirty="0"/>
          </a:p>
        </p:txBody>
      </p:sp>
    </p:spTree>
    <p:extLst>
      <p:ext uri="{BB962C8B-B14F-4D97-AF65-F5344CB8AC3E}">
        <p14:creationId xmlns:p14="http://schemas.microsoft.com/office/powerpoint/2010/main" val="205390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住在迦南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任地風濤奔騰澎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湃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於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我究有何害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一切事上得勝有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餘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仰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賴主恩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耶利哥城不戰自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陷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言大有能力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高唱凱歌聲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遍榮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美福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700808"/>
            <a:ext cx="1055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4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en-US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29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住在迦南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今我居巍巍高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山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光天化日之下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我飲於滾滾活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泉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泉長流不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息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樂哉有嗎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哪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en-US" altLang="zh-CN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席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取之無窮用不竭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樂哉今我居榮美福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96200" y="3573016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筵</a:t>
            </a:r>
            <a:endParaRPr lang="vi-VN" sz="5400" dirty="0"/>
          </a:p>
        </p:txBody>
      </p:sp>
    </p:spTree>
    <p:extLst>
      <p:ext uri="{BB962C8B-B14F-4D97-AF65-F5344CB8AC3E}">
        <p14:creationId xmlns:p14="http://schemas.microsoft.com/office/powerpoint/2010/main" val="120465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住在迦南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此地福日常時高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升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徑滴下脂油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春光華麗景物鮮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明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百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果慶豐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收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意外平安無窮歡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享更美安息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讚頌主恩賜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我榮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美福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700808"/>
            <a:ext cx="1055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5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en-US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60725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</TotalTime>
  <Words>585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Microsoft JhengHei</vt:lpstr>
      <vt:lpstr>新細明體</vt:lpstr>
      <vt:lpstr>Arial</vt:lpstr>
      <vt:lpstr>Calibri</vt:lpstr>
      <vt:lpstr>Theme1</vt:lpstr>
      <vt:lpstr>【住在迦南】</vt:lpstr>
      <vt:lpstr>【住在迦南】</vt:lpstr>
      <vt:lpstr>【住在迦南】</vt:lpstr>
      <vt:lpstr>【住在迦南】</vt:lpstr>
      <vt:lpstr>【住在迦南】</vt:lpstr>
      <vt:lpstr>【住在迦南】</vt:lpstr>
      <vt:lpstr>【住在迦南】</vt:lpstr>
      <vt:lpstr>【住在迦南】</vt:lpstr>
      <vt:lpstr>【住在迦南】</vt:lpstr>
      <vt:lpstr>【住在迦南】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139</cp:revision>
  <dcterms:created xsi:type="dcterms:W3CDTF">2015-05-17T04:39:00Z</dcterms:created>
  <dcterms:modified xsi:type="dcterms:W3CDTF">2020-10-09T10:55:55Z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