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EB18-C390-4468-93A4-92969EAFDCFE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我側耳傾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宇宙唱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歌  萬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物響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星辰同聲讚美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7753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我心滿有平安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樹木花草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藍天    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述說天父全能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15000" y="295275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423618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小鳥歡唱啼鳴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宣揚創造大能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1655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祂愛充滿世間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風吹草動  將祂表現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萬物傳祂恩言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619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求主叫我不忘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天父卻仍做王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21736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上帝是王  宇宙歡唱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主恩統治萬方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74540908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18</TotalTime>
  <Words>204</Words>
  <Application>Microsoft Office PowerPoint</Application>
  <PresentationFormat>On-screen Show (16:9)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Church Theme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Windows User</cp:lastModifiedBy>
  <cp:revision>5</cp:revision>
  <dcterms:created xsi:type="dcterms:W3CDTF">2019-10-10T03:53:26Z</dcterms:created>
  <dcterms:modified xsi:type="dcterms:W3CDTF">2020-10-09T10:07:46Z</dcterms:modified>
</cp:coreProperties>
</file>