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76A-8AAB-40C7-807F-FA7898E03B8A}" type="datetimeFigureOut">
              <a:rPr lang="vi-VN" smtClean="0"/>
              <a:t>09/10/2020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031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76A-8AAB-40C7-807F-FA7898E03B8A}" type="datetimeFigureOut">
              <a:rPr lang="vi-VN" smtClean="0"/>
              <a:t>09/10/2020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685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76A-8AAB-40C7-807F-FA7898E03B8A}" type="datetimeFigureOut">
              <a:rPr lang="vi-VN" smtClean="0"/>
              <a:t>09/10/2020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281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76A-8AAB-40C7-807F-FA7898E03B8A}" type="datetimeFigureOut">
              <a:rPr lang="vi-VN" smtClean="0"/>
              <a:t>09/10/2020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394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76A-8AAB-40C7-807F-FA7898E03B8A}" type="datetimeFigureOut">
              <a:rPr lang="vi-VN" smtClean="0"/>
              <a:t>09/10/2020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03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76A-8AAB-40C7-807F-FA7898E03B8A}" type="datetimeFigureOut">
              <a:rPr lang="vi-VN" smtClean="0"/>
              <a:t>09/10/2020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439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76A-8AAB-40C7-807F-FA7898E03B8A}" type="datetimeFigureOut">
              <a:rPr lang="vi-VN" smtClean="0"/>
              <a:t>09/10/2020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64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76A-8AAB-40C7-807F-FA7898E03B8A}" type="datetimeFigureOut">
              <a:rPr lang="vi-VN" smtClean="0"/>
              <a:t>09/10/2020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216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76A-8AAB-40C7-807F-FA7898E03B8A}" type="datetimeFigureOut">
              <a:rPr lang="vi-VN" smtClean="0"/>
              <a:t>09/10/2020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840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76A-8AAB-40C7-807F-FA7898E03B8A}" type="datetimeFigureOut">
              <a:rPr lang="vi-VN" smtClean="0"/>
              <a:t>09/10/2020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239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76A-8AAB-40C7-807F-FA7898E03B8A}" type="datetimeFigureOut">
              <a:rPr lang="vi-VN" smtClean="0"/>
              <a:t>09/10/2020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594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4A76A-8AAB-40C7-807F-FA7898E03B8A}" type="datetimeFigureOut">
              <a:rPr lang="vi-VN" smtClean="0"/>
              <a:t>09/10/2020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080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選擇相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我選擇相信祢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選擇不放棄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給我一顆永永遠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靠祢的心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399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選擇相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我選擇相信祢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選擇不放棄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祢將我再次舉起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的終身在祢的手裡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307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選擇相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我稱謝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歌頌祢的名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敬拜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  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舉得勝旌旗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  直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到地極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  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我生命來愛祢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892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105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Times New Roman</vt:lpstr>
      <vt:lpstr>Theme1</vt:lpstr>
      <vt:lpstr>選擇相信</vt:lpstr>
      <vt:lpstr>選擇相信</vt:lpstr>
      <vt:lpstr>選擇相信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選擇相信</dc:title>
  <dc:creator>Windows User</dc:creator>
  <cp:lastModifiedBy>Windows User</cp:lastModifiedBy>
  <cp:revision>2</cp:revision>
  <dcterms:created xsi:type="dcterms:W3CDTF">2020-10-09T10:08:49Z</dcterms:created>
  <dcterms:modified xsi:type="dcterms:W3CDTF">2020-10-09T10:12:03Z</dcterms:modified>
</cp:coreProperties>
</file>