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10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81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72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97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795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88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38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9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09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4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6D9B-8CE1-4066-A051-C4E0F63D835E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AD35-786D-456C-9167-75739E7274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4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316" y="1600201"/>
            <a:ext cx="850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29507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將我心中事向主傾吐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惟主知我心善於體恤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21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316" y="1600201"/>
            <a:ext cx="850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331748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將我心中事向主傾吐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惟主知我心善於體恤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19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主會受試探  與我們無殊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我膂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力得勝有餘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316" y="1600201"/>
            <a:ext cx="850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3.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330567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將我心中事向主傾吐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惟主知我心善於體恤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6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重担  全告知耶穌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切事務  主樂於担負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316" y="1600201"/>
            <a:ext cx="850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4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42119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全告知耶穌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將我心中事向主傾吐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必告知耶穌  全告知耶穌</a:t>
            </a:r>
            <a:endParaRPr lang="en-US" altLang="zh-C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惟主知我心善於體恤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5703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352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全告知耶穌</vt:lpstr>
      <vt:lpstr>全告知耶穌</vt:lpstr>
      <vt:lpstr>全告知耶穌</vt:lpstr>
      <vt:lpstr>全告知耶穌</vt:lpstr>
      <vt:lpstr>全告知耶穌</vt:lpstr>
      <vt:lpstr>全告知耶穌</vt:lpstr>
      <vt:lpstr>全告知耶穌</vt:lpstr>
      <vt:lpstr>全告知耶穌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全告知耶穌</dc:title>
  <dc:creator>Windows User</dc:creator>
  <cp:lastModifiedBy>Windows User</cp:lastModifiedBy>
  <cp:revision>4</cp:revision>
  <dcterms:created xsi:type="dcterms:W3CDTF">2020-08-15T14:47:55Z</dcterms:created>
  <dcterms:modified xsi:type="dcterms:W3CDTF">2020-08-15T15:07:36Z</dcterms:modified>
</cp:coreProperties>
</file>