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31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46FD6-6A9E-437C-9FB4-5BBFEA13FE07}" type="datetimeFigureOut">
              <a:rPr lang="zh-TW" altLang="en-US" smtClean="0"/>
              <a:pPr/>
              <a:t>2019/9/21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0941-D7A7-4158-BF6A-52B86A64611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46FD6-6A9E-437C-9FB4-5BBFEA13FE07}" type="datetimeFigureOut">
              <a:rPr lang="zh-TW" altLang="en-US" smtClean="0"/>
              <a:pPr/>
              <a:t>2019/9/21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0941-D7A7-4158-BF6A-52B86A64611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46FD6-6A9E-437C-9FB4-5BBFEA13FE07}" type="datetimeFigureOut">
              <a:rPr lang="zh-TW" altLang="en-US" smtClean="0"/>
              <a:pPr/>
              <a:t>2019/9/21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0941-D7A7-4158-BF6A-52B86A64611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46FD6-6A9E-437C-9FB4-5BBFEA13FE07}" type="datetimeFigureOut">
              <a:rPr lang="zh-TW" altLang="en-US" smtClean="0"/>
              <a:pPr/>
              <a:t>2019/9/21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0941-D7A7-4158-BF6A-52B86A64611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46FD6-6A9E-437C-9FB4-5BBFEA13FE07}" type="datetimeFigureOut">
              <a:rPr lang="zh-TW" altLang="en-US" smtClean="0"/>
              <a:pPr/>
              <a:t>2019/9/21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0941-D7A7-4158-BF6A-52B86A64611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46FD6-6A9E-437C-9FB4-5BBFEA13FE07}" type="datetimeFigureOut">
              <a:rPr lang="zh-TW" altLang="en-US" smtClean="0"/>
              <a:pPr/>
              <a:t>2019/9/21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0941-D7A7-4158-BF6A-52B86A64611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46FD6-6A9E-437C-9FB4-5BBFEA13FE07}" type="datetimeFigureOut">
              <a:rPr lang="zh-TW" altLang="en-US" smtClean="0"/>
              <a:pPr/>
              <a:t>2019/9/21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0941-D7A7-4158-BF6A-52B86A64611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46FD6-6A9E-437C-9FB4-5BBFEA13FE07}" type="datetimeFigureOut">
              <a:rPr lang="zh-TW" altLang="en-US" smtClean="0"/>
              <a:pPr/>
              <a:t>2019/9/21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0941-D7A7-4158-BF6A-52B86A64611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46FD6-6A9E-437C-9FB4-5BBFEA13FE07}" type="datetimeFigureOut">
              <a:rPr lang="zh-TW" altLang="en-US" smtClean="0"/>
              <a:pPr/>
              <a:t>2019/9/21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0941-D7A7-4158-BF6A-52B86A64611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46FD6-6A9E-437C-9FB4-5BBFEA13FE07}" type="datetimeFigureOut">
              <a:rPr lang="zh-TW" altLang="en-US" smtClean="0"/>
              <a:pPr/>
              <a:t>2019/9/21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0941-D7A7-4158-BF6A-52B86A64611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46FD6-6A9E-437C-9FB4-5BBFEA13FE07}" type="datetimeFigureOut">
              <a:rPr lang="zh-TW" altLang="en-US" smtClean="0"/>
              <a:pPr/>
              <a:t>2019/9/21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0941-D7A7-4158-BF6A-52B86A64611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46FD6-6A9E-437C-9FB4-5BBFEA13FE07}" type="datetimeFigureOut">
              <a:rPr lang="zh-TW" altLang="en-US" smtClean="0"/>
              <a:pPr/>
              <a:t>2019/9/21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60941-D7A7-4158-BF6A-52B86A64611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857250"/>
          </a:xfrm>
        </p:spPr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傾倒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打破這香膏在祢腳前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破碎我自己與祢面對面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我每口呼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吸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心渴望體貼祢靈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我生命只為祢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857250"/>
          </a:xfrm>
        </p:spPr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傾倒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傾倒我所有  願祢旨意成就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生命每分每秒毫無保留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能傾倒我所有  是我今生所求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從今以後永不回頭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857250"/>
          </a:xfrm>
        </p:spPr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傾倒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我的過去  我的未來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全然傾倒在祢腳前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我的過去  我的未來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全然傾倒給祢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106</TotalTime>
  <Words>115</Words>
  <Application>Microsoft Office PowerPoint</Application>
  <PresentationFormat>On-screen Show (16:9)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佈景主題11</vt:lpstr>
      <vt:lpstr>傾倒</vt:lpstr>
      <vt:lpstr>傾倒</vt:lpstr>
      <vt:lpstr>傾倒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傾倒</dc:title>
  <dc:creator>User</dc:creator>
  <cp:lastModifiedBy>Windows User</cp:lastModifiedBy>
  <cp:revision>7</cp:revision>
  <dcterms:created xsi:type="dcterms:W3CDTF">2017-08-12T05:28:45Z</dcterms:created>
  <dcterms:modified xsi:type="dcterms:W3CDTF">2019-09-20T17:04:11Z</dcterms:modified>
</cp:coreProperties>
</file>