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6B76-9B1B-4339-87E1-80156350271F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A84B-8D96-42B0-AFAC-BC1F37DC53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6B76-9B1B-4339-87E1-80156350271F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A84B-8D96-42B0-AFAC-BC1F37DC53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6B76-9B1B-4339-87E1-80156350271F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A84B-8D96-42B0-AFAC-BC1F37DC53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6B76-9B1B-4339-87E1-80156350271F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A84B-8D96-42B0-AFAC-BC1F37DC53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6B76-9B1B-4339-87E1-80156350271F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A84B-8D96-42B0-AFAC-BC1F37DC53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6B76-9B1B-4339-87E1-80156350271F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A84B-8D96-42B0-AFAC-BC1F37DC53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6B76-9B1B-4339-87E1-80156350271F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A84B-8D96-42B0-AFAC-BC1F37DC53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6B76-9B1B-4339-87E1-80156350271F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A84B-8D96-42B0-AFAC-BC1F37DC53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6B76-9B1B-4339-87E1-80156350271F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A84B-8D96-42B0-AFAC-BC1F37DC53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6B76-9B1B-4339-87E1-80156350271F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A84B-8D96-42B0-AFAC-BC1F37DC53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6B76-9B1B-4339-87E1-80156350271F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A84B-8D96-42B0-AFAC-BC1F37DC53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96B76-9B1B-4339-87E1-80156350271F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A84B-8D96-42B0-AFAC-BC1F37DC53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我下錨於耶穌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人生如在大海洋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常遇洶湧波濤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險中盼望耶穌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正如靈魂之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我下錨於耶穌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凶惡試誘來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戕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彷彿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暴風吹倒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仰賴主愛為保障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更宜祈禱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我下錨於耶穌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錨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經過人生暴風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錨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不怕波浪洶湧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錨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主權拯救出兇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錨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磐石中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我下錨於耶穌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保我身零免災禍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賜我平安地位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息風平浪主皆可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洋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海定靜不悖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我下錨於耶穌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惟靠救主同掌舵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使我全心依賴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耶穌同在保護我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賞賜恩惠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我下錨於耶穌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錨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經過人生暴風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錨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不怕波浪洶湧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錨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主權拯救出兇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錨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磐石中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我下錨於耶穌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耶穌我友我救主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錨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下與主內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既能驅除眾苦楚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遇險亦可護衛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我下錨於耶穌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憑信心我今快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覩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人生苦海之外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在彼備有港灣處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靠岸無畏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我下錨於耶穌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錨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經過人生暴風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錨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不怕波浪洶湧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錨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主權拯救出兇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錨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磐石中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18</TotalTime>
  <Words>249</Words>
  <Application>Microsoft Office PowerPoint</Application>
  <PresentationFormat>如螢幕大小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我下錨於耶穌</vt:lpstr>
      <vt:lpstr>我下錨於耶穌</vt:lpstr>
      <vt:lpstr>我下錨於耶穌</vt:lpstr>
      <vt:lpstr>我下錨於耶穌</vt:lpstr>
      <vt:lpstr>我下錨於耶穌</vt:lpstr>
      <vt:lpstr>我下錨於耶穌</vt:lpstr>
      <vt:lpstr>我下錨於耶穌</vt:lpstr>
      <vt:lpstr>我下錨於耶穌</vt:lpstr>
      <vt:lpstr>我下錨於耶穌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我下錨於耶穌</dc:title>
  <dc:creator>DaTang</dc:creator>
  <cp:lastModifiedBy>DaTang</cp:lastModifiedBy>
  <cp:revision>2</cp:revision>
  <dcterms:created xsi:type="dcterms:W3CDTF">2019-02-01T11:16:52Z</dcterms:created>
  <dcterms:modified xsi:type="dcterms:W3CDTF">2019-02-01T11:35:35Z</dcterms:modified>
</cp:coreProperties>
</file>