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E4C3-5A4E-4B0F-9C06-6523631CD3DA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主賜福如春雨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的福如春雨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我在其中欣賞讚美你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你賜的生命是泉源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在我心中更新不窮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主賜福如春雨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讓我們張開讚美的口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舉起敬拜的手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主將賜福在我們之中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主賜福如春雨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讓我們獻上</a:t>
            </a:r>
            <a:r>
              <a:rPr lang="en-US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將讚美尊榮</a:t>
            </a:r>
            <a:r>
              <a:rPr lang="en-US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全部向主獻上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而主將賜下賜下主的恩典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將如春雨降下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80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主賜福如春雨</vt:lpstr>
      <vt:lpstr>主賜福如春雨</vt:lpstr>
      <vt:lpstr>主賜福如春雨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主賜福如春雨</dc:title>
  <dc:creator>DaTang</dc:creator>
  <cp:lastModifiedBy>DaTang</cp:lastModifiedBy>
  <cp:revision>1</cp:revision>
  <dcterms:created xsi:type="dcterms:W3CDTF">2019-02-09T08:29:00Z</dcterms:created>
  <dcterms:modified xsi:type="dcterms:W3CDTF">2019-02-09T08:30:06Z</dcterms:modified>
</cp:coreProperties>
</file>