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ABAC-BF4C-4256-9FBE-7324EDD8265A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我已經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決定  跟隨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決定  跟隨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決定  跟隨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義無反顧  義無反顧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38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altLang="en-US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縱無人願意  我仍要跟隨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縱無人願意  我仍要跟隨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縱無人願意  我仍要跟隨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永不倒退  永不倒退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42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altLang="en-US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世界在背後  十架在前頭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世界在背後  十架在前頭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世界在背後  十架在前頭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永不回頭  永不回頭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760075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21</TotalTime>
  <Words>79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我已經決定</vt:lpstr>
      <vt:lpstr>我已經決定</vt:lpstr>
      <vt:lpstr>我已經決定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我已經決定</dc:title>
  <dc:creator>Windows User</dc:creator>
  <cp:lastModifiedBy>DaTang</cp:lastModifiedBy>
  <cp:revision>4</cp:revision>
  <dcterms:created xsi:type="dcterms:W3CDTF">2019-01-05T15:19:14Z</dcterms:created>
  <dcterms:modified xsi:type="dcterms:W3CDTF">2019-02-03T01:23:24Z</dcterms:modified>
</cp:coreProperties>
</file>