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35A9-F327-42F6-AD64-78B6A63FD8E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們在天上的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77</TotalTime>
  <Words>291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佈景主題11</vt:lpstr>
      <vt:lpstr>主禱文</vt:lpstr>
      <vt:lpstr>主禱文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主禱文</dc:title>
  <dc:creator>NAM</dc:creator>
  <cp:lastModifiedBy>Windows User</cp:lastModifiedBy>
  <cp:revision>13</cp:revision>
  <dcterms:created xsi:type="dcterms:W3CDTF">2017-04-24T07:26:04Z</dcterms:created>
  <dcterms:modified xsi:type="dcterms:W3CDTF">2020-05-30T06:56:50Z</dcterms:modified>
</cp:coreProperties>
</file>