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7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5DD9-FF23-4686-8700-DF224CFA561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有憐憫和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投靠在祢翅膀蔭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迴轉  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宿雖然有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哭泣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必歡呼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到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永永遠遠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雖洪水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翻騰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堅定仰望祢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聽我呼求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使我靈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甦醒  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復活的生命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90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袮坐著為王</vt:lpstr>
      <vt:lpstr>袮坐著為王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DAIDUONG</dc:creator>
  <cp:lastModifiedBy>Windows User</cp:lastModifiedBy>
  <cp:revision>5</cp:revision>
  <dcterms:created xsi:type="dcterms:W3CDTF">2014-07-25T03:04:56Z</dcterms:created>
  <dcterms:modified xsi:type="dcterms:W3CDTF">2020-05-30T06:26:01Z</dcterms:modified>
</cp:coreProperties>
</file>