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432" y="160894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32" y="160894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32" y="160894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像基督</vt:lpstr>
      <vt:lpstr>像基督</vt:lpstr>
      <vt:lpstr>像基督</vt:lpstr>
      <vt:lpstr>像基督</vt:lpstr>
      <vt:lpstr>像基督</vt:lpstr>
      <vt:lpstr>像基督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Windows User</cp:lastModifiedBy>
  <cp:revision>5</cp:revision>
  <dcterms:created xsi:type="dcterms:W3CDTF">2016-09-04T00:22:47Z</dcterms:created>
  <dcterms:modified xsi:type="dcterms:W3CDTF">2020-06-06T05:24:21Z</dcterms:modified>
</cp:coreProperties>
</file>