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1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3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6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2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7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3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9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5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4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1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A5E1-1D10-4127-A5A0-21255847F1DE}" type="datetimeFigureOut">
              <a:rPr lang="vi-VN" smtClean="0"/>
              <a:t>30/05/2020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3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我要歌頌主大慈愛  口舌永說不盡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甘願担當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我重刑  流血贖我罪身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我污穢洗白淨  日與父神親近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身靈安居主愛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  永遠滿足我心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8788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主的愛滿足我心 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主的愛</a:t>
            </a:r>
            <a:r>
              <a:rPr lang="zh-CN" altLang="en-US" sz="5400" b="1" dirty="0">
                <a:ea typeface="Microsoft JhengHei" panose="020B0604030504040204" pitchFamily="34" charset="-120"/>
              </a:rPr>
              <a:t>滿足我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心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何等長闊高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深  令我稱頌歡欣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主的愛滿足我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心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63485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我要歌頌主大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  與眾聖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同歌吟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欣感主愛激勵我  滿心火熱如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焚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願與我為密友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彼此靈交日親  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情意最厚恩無盡  越久主愛越深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7940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主的愛越久越深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主的愛越久越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深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如大海汪洋  我要時時歌唱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主的愛越久越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深</a:t>
            </a:r>
            <a:endParaRPr lang="en-US" altLang="zh-C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530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我要歌頌主大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遠超我人心願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從主不測之豐富  充滿無量充滿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永遠沉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潛主愛中  時時有新效驗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我終必愛到底  主愛永不改變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3.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08194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歌頌主愛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主愛永不改變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主愛永不改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從永遠到永遠  我要歡聲稱頌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主愛永不改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" y="1770889"/>
            <a:ext cx="74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3.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710121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291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歌頌主愛</vt:lpstr>
      <vt:lpstr>歌頌主愛</vt:lpstr>
      <vt:lpstr>歌頌主愛</vt:lpstr>
      <vt:lpstr>歌頌主愛</vt:lpstr>
      <vt:lpstr>歌頌主愛</vt:lpstr>
      <vt:lpstr>歌頌主愛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歌頌主愛</dc:title>
  <dc:creator>Windows User</dc:creator>
  <cp:lastModifiedBy>Windows User</cp:lastModifiedBy>
  <cp:revision>7</cp:revision>
  <dcterms:created xsi:type="dcterms:W3CDTF">2020-05-30T07:24:22Z</dcterms:created>
  <dcterms:modified xsi:type="dcterms:W3CDTF">2020-05-30T07:48:51Z</dcterms:modified>
</cp:coreProperties>
</file>