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85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5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70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67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97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32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561B-25C0-44B8-B906-32A2ED04DD3C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主所應許真是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寶貴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門徒行天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就是說道 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的眼睛常看顧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3472" y="1624645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</a:t>
            </a:r>
            <a:endParaRPr lang="vi-VN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我必領你 我必領你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一直走到迦南樂地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你若遇著諸般試煉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惟恐跌倒無人助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要想主言必定應驗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472" y="1624645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我必領你 我必領你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一直走到迦南樂地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你所盼望或不成全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或想前進不知路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總要記得主的恩言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472" y="1624645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3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我必領你 我必領你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一直走到迦南樂地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人生道路走到盡頭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死亡大限在眼前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請聽恩主微聲說道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472" y="1624645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4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主眼看顧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我必領你 我必領你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一直走到迦南樂地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我的眼睛常看顧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280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主眼看顧</vt:lpstr>
      <vt:lpstr>主眼看顧</vt:lpstr>
      <vt:lpstr>主眼看顧</vt:lpstr>
      <vt:lpstr>主眼看顧</vt:lpstr>
      <vt:lpstr>主眼看顧</vt:lpstr>
      <vt:lpstr>主眼看顧</vt:lpstr>
      <vt:lpstr>主眼看顧</vt:lpstr>
      <vt:lpstr>主眼看顧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主眼看顧</dc:title>
  <dc:creator>大唐</dc:creator>
  <cp:lastModifiedBy>Windows User</cp:lastModifiedBy>
  <cp:revision>4</cp:revision>
  <dcterms:created xsi:type="dcterms:W3CDTF">2017-01-15T00:38:56Z</dcterms:created>
  <dcterms:modified xsi:type="dcterms:W3CDTF">2020-06-06T04:55:20Z</dcterms:modified>
</cp:coreProperties>
</file>