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9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3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2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9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2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7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0C8F-3A90-407A-8C03-10ABFA47D879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828-1965-4CD0-B889-CC05C96E6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64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我獻上一顆敬拜的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的就是我全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個呼吸每個決定都為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來那一天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敬拜不可虛假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只要祭物是來自我心靈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悅納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無論要付什麼代價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當我再次說我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我會真誠發自我內心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敬拜的心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心與心  心與心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深淵與深淵響應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被火煉  被潔淨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是的敬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敬拜的心</vt:lpstr>
      <vt:lpstr>敬拜的心</vt:lpstr>
      <vt:lpstr>敬拜的心</vt:lpstr>
      <vt:lpstr>敬拜的心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敬拜的心</dc:title>
  <dc:creator>User</dc:creator>
  <cp:lastModifiedBy>Windows User</cp:lastModifiedBy>
  <cp:revision>2</cp:revision>
  <dcterms:created xsi:type="dcterms:W3CDTF">2017-03-19T00:29:00Z</dcterms:created>
  <dcterms:modified xsi:type="dcterms:W3CDTF">2020-06-06T05:31:58Z</dcterms:modified>
</cp:coreProperties>
</file>