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D7EE-74BC-4BDC-AE2A-3936D1310525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主耶穌賜我一首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詩歌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詩由天賜給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從未有此美妙絕倫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音樂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真是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奇妙恩愛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zh-TW" altLang="en-US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675476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讚美</a:t>
            </a:r>
            <a:endParaRPr lang="en-US" altLang="zh-TW" sz="4800" b="1" dirty="0" smtClean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歌時常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像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天使同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唱和</a:t>
            </a:r>
            <a:endParaRPr lang="en-US" altLang="zh-TW" sz="4800" b="1" dirty="0" smtClean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心裡常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吟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讚美</a:t>
            </a:r>
            <a:endParaRPr lang="en-US" altLang="zh-TW" sz="4800" b="1" dirty="0" smtClean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歌時常吟奇妙恩愛歌</a:t>
            </a:r>
            <a:endParaRPr lang="zh-TW" altLang="en-US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我愛耶穌因祂為我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死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赦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罪恩白白賜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在我心裡且使我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快樂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今後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要唱凱旋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zh-TW" altLang="en-US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675476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讚美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歌時常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　　　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像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天使同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唱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和</a:t>
            </a:r>
            <a:r>
              <a:rPr lang="en-US" altLang="zh-TW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在我心裡常吟讚美</a:t>
            </a:r>
            <a:endParaRPr lang="en-US" altLang="zh-TW" sz="4800" b="1" dirty="0" smtClean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時常吟奇妙恩愛歌</a:t>
            </a:r>
            <a:endParaRPr lang="zh-TW" altLang="en-US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耶穌再來掌王權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時候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與天使同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唱和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這時確有美妙音樂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伴奏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在寶座前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唱歌</a:t>
            </a:r>
            <a:endParaRPr lang="zh-TW" altLang="en-US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675476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在我心裡常吟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讚美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歌時常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　　　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像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天使同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唱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和</a:t>
            </a:r>
            <a:r>
              <a:rPr lang="en-US" altLang="zh-TW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心裡常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吟</a:t>
            </a: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讚美</a:t>
            </a:r>
            <a:endParaRPr lang="en-US" altLang="zh-TW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歌時常吟奇妙恩愛歌</a:t>
            </a:r>
            <a:endParaRPr lang="zh-TW" altLang="en-US" sz="4800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223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在我心裡常吟讚美歌</vt:lpstr>
      <vt:lpstr>在我心裡常吟讚美歌</vt:lpstr>
      <vt:lpstr>在我心裡常吟讚美歌</vt:lpstr>
      <vt:lpstr>在我心裡常吟讚美歌</vt:lpstr>
      <vt:lpstr>在我心裡常吟讚美歌</vt:lpstr>
      <vt:lpstr>在我心裡常吟讚美歌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在我心裡常吟讚美歌</dc:title>
  <dc:creator>User</dc:creator>
  <cp:lastModifiedBy>Windows User</cp:lastModifiedBy>
  <cp:revision>2</cp:revision>
  <dcterms:created xsi:type="dcterms:W3CDTF">2017-06-06T13:18:30Z</dcterms:created>
  <dcterms:modified xsi:type="dcterms:W3CDTF">2019-08-02T18:28:18Z</dcterms:modified>
</cp:coreProperties>
</file>