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主阿  我神  我每逢舉目觀看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你手所造一切奇妙大工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看見星宿  又聽到隆隆雷聲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你的大能遍滿了宇宙中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當我想到  神竟願差祂兒子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降世捨命  我幾乎不領會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主在十架  甘願背我的重擔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流血捨身為要赦免我罪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當主再來  歡呼聲響澈天空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何等喜樂主接我回天家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我要跪下  謙恭的崇拜敬奉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並要頌揚神阿你真偉大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8</TotalTime>
  <Words>258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佈景主題11</vt:lpstr>
      <vt:lpstr>你真偉大</vt:lpstr>
      <vt:lpstr>你真偉大</vt:lpstr>
      <vt:lpstr>你真偉大</vt:lpstr>
      <vt:lpstr>你真偉大</vt:lpstr>
      <vt:lpstr>你真偉大</vt:lpstr>
      <vt:lpstr>你真偉大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你真偉大</dc:title>
  <dc:creator>User</dc:creator>
  <cp:lastModifiedBy>Windows User</cp:lastModifiedBy>
  <cp:revision>2</cp:revision>
  <dcterms:created xsi:type="dcterms:W3CDTF">2017-08-23T13:17:22Z</dcterms:created>
  <dcterms:modified xsi:type="dcterms:W3CDTF">2019-08-02T18:01:35Z</dcterms:modified>
</cp:coreProperties>
</file>