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19" autoAdjust="0"/>
  </p:normalViewPr>
  <p:slideViewPr>
    <p:cSldViewPr>
      <p:cViewPr varScale="1">
        <p:scale>
          <a:sx n="72" d="100"/>
          <a:sy n="72" d="100"/>
        </p:scale>
        <p:origin x="-25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4D39-6EDF-4ED7-ABB9-1E098D83403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9F01-FBF5-4E59-B6CB-8C92917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9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4D39-6EDF-4ED7-ABB9-1E098D83403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9F01-FBF5-4E59-B6CB-8C92917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9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4D39-6EDF-4ED7-ABB9-1E098D83403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9F01-FBF5-4E59-B6CB-8C92917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1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4D39-6EDF-4ED7-ABB9-1E098D83403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9F01-FBF5-4E59-B6CB-8C92917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2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4D39-6EDF-4ED7-ABB9-1E098D83403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9F01-FBF5-4E59-B6CB-8C92917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4D39-6EDF-4ED7-ABB9-1E098D83403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9F01-FBF5-4E59-B6CB-8C92917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1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4D39-6EDF-4ED7-ABB9-1E098D83403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9F01-FBF5-4E59-B6CB-8C92917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2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4D39-6EDF-4ED7-ABB9-1E098D83403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9F01-FBF5-4E59-B6CB-8C92917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5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4D39-6EDF-4ED7-ABB9-1E098D83403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9F01-FBF5-4E59-B6CB-8C92917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2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4D39-6EDF-4ED7-ABB9-1E098D83403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9F01-FBF5-4E59-B6CB-8C92917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4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4D39-6EDF-4ED7-ABB9-1E098D83403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9F01-FBF5-4E59-B6CB-8C92917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7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E4D39-6EDF-4ED7-ABB9-1E098D834039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9F01-FBF5-4E59-B6CB-8C929179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3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主耶穌真奇妙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主耶穌真奇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妙  主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耶穌真奇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妙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耶穌我救主真奇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妙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眼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未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見  耳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未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聽  聖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經明明記清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楚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耶穌我救主真奇妙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102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主耶穌真奇妙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主耶穌真奇妙</dc:title>
  <dc:creator>Windows User</dc:creator>
  <cp:lastModifiedBy>Windows User</cp:lastModifiedBy>
  <cp:revision>1</cp:revision>
  <dcterms:created xsi:type="dcterms:W3CDTF">2019-08-01T14:48:10Z</dcterms:created>
  <dcterms:modified xsi:type="dcterms:W3CDTF">2019-08-01T14:51:08Z</dcterms:modified>
</cp:coreProperties>
</file>