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185-4041-4B0C-B21E-F564A810B2F2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5185-4041-4B0C-B21E-F564A810B2F2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468C-60B5-4531-9957-8454D134B3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你是神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你創造諸天  你創造深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你創造星月太陽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創造深淵  你創造山川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你創造廣大宇宙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你是神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你創造我  是我主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宰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以你慈愛  環繞我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要述說  地要歌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我心敬畏  你是神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70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</vt:lpstr>
      <vt:lpstr>你是神</vt:lpstr>
      <vt:lpstr>你是神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你是神</dc:title>
  <dc:creator>大唐</dc:creator>
  <cp:lastModifiedBy>Windows User</cp:lastModifiedBy>
  <cp:revision>2</cp:revision>
  <dcterms:created xsi:type="dcterms:W3CDTF">2017-10-21T07:41:30Z</dcterms:created>
  <dcterms:modified xsi:type="dcterms:W3CDTF">2019-07-13T04:32:25Z</dcterms:modified>
</cp:coreProperties>
</file>