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D1C8-3AC6-48E7-B14A-A3D7526C06FF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560E-19E5-4726-AF00-9C1E970C51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0"/>
            <a:ext cx="9144000" cy="39433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快快地聽　慢慢地說　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常忍耐不生氣 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耶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穌的愛　就在我心　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天都笑咪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咪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447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快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快地聽　慢慢地說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有禮貌會說請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每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天學習　更像耶穌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把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愛分享出去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014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啦啦啦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啦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要跟隨我的主 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用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心聆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做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個順服的孩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子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238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快快地</a:t>
            </a:r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聽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啦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啦啦啦　啦啦啦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啦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天喜樂讚美神 高舉雙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手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同敬拜　給最愛的耶穌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4239231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3</TotalTime>
  <Words>50</Words>
  <Application>Microsoft Office PowerPoint</Application>
  <PresentationFormat>On-screen Show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Church Theme</vt:lpstr>
      <vt:lpstr>快快地聽</vt:lpstr>
      <vt:lpstr>快快地聽</vt:lpstr>
      <vt:lpstr>快快地聽</vt:lpstr>
      <vt:lpstr>快快地聽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快快地聽</dc:title>
  <dc:creator>Windows User</dc:creator>
  <cp:lastModifiedBy>Windows User</cp:lastModifiedBy>
  <cp:revision>1</cp:revision>
  <dcterms:created xsi:type="dcterms:W3CDTF">2019-08-02T18:40:35Z</dcterms:created>
  <dcterms:modified xsi:type="dcterms:W3CDTF">2019-08-02T18:44:11Z</dcterms:modified>
</cp:coreProperties>
</file>