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A8AD-3E4F-43E4-A5E3-EFECF720247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951B-5E2A-4FA4-BF22-8A6F37A554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有一位神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有一位神 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 有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權能創造宇宙萬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物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也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有溫柔雙手安慰受傷靈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魂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一位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神  有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權柄審判一切罪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惡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也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有慈悲體貼人的軟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弱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100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有一位神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有一位神 我們的神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唯一的神名叫耶和華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有權威榮光  有恩典慈愛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是昔在今在永在的神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266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有一位神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有一位神  有權能創造宇宙萬物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也有溫柔雙手安慰受傷靈魂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有一位神  高坐在榮耀的寶座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卻死在十架挽救人墮落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5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有一位神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有一位神 我們的神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唯一的神名叫耶和華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有權威榮光  有恩典慈愛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是昔在今在永在的神</a:t>
            </a:r>
            <a:endParaRPr 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17519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183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有一位神</vt:lpstr>
      <vt:lpstr>有一位神</vt:lpstr>
      <vt:lpstr>有一位神</vt:lpstr>
      <vt:lpstr>有一位神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有一位神</dc:title>
  <dc:creator>Windows User</dc:creator>
  <cp:lastModifiedBy>Windows User</cp:lastModifiedBy>
  <cp:revision>1</cp:revision>
  <dcterms:created xsi:type="dcterms:W3CDTF">2019-07-09T05:35:14Z</dcterms:created>
  <dcterms:modified xsi:type="dcterms:W3CDTF">2019-07-09T05:39:32Z</dcterms:modified>
</cp:coreProperties>
</file>