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428B-E0FF-44E0-A80A-27AE54E055F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犧牲的愛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在十字架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上  你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為我捨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命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受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鞭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傷  使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我得醫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治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所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有的罪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惡  你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為我擔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當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受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刑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罰  使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我得平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安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717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犧牲的愛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何等犧牲的愛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聖潔聖子成為贖罪祭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何等能力勝死亡權勢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今我屬你永活的真神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72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犧牲的愛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在這個時刻   我心只有你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我的主   我唯一的愛</a:t>
            </a:r>
          </a:p>
        </p:txBody>
      </p:sp>
    </p:spTree>
    <p:extLst>
      <p:ext uri="{BB962C8B-B14F-4D97-AF65-F5344CB8AC3E}">
        <p14:creationId xmlns:p14="http://schemas.microsoft.com/office/powerpoint/2010/main" val="344874667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99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犧牲的愛</vt:lpstr>
      <vt:lpstr>犧牲的愛</vt:lpstr>
      <vt:lpstr>犧牲的愛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犧牲的愛</dc:title>
  <dc:creator>Windows User</dc:creator>
  <cp:lastModifiedBy>Windows User</cp:lastModifiedBy>
  <cp:revision>2</cp:revision>
  <dcterms:created xsi:type="dcterms:W3CDTF">2019-07-09T05:45:57Z</dcterms:created>
  <dcterms:modified xsi:type="dcterms:W3CDTF">2019-07-09T05:48:15Z</dcterms:modified>
</cp:coreProperties>
</file>