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5551-6361-4975-99D8-D03993A0E685}" type="datetimeFigureOut">
              <a:rPr lang="zh-TW" altLang="en-US" smtClean="0"/>
              <a:pPr/>
              <a:t>2019/8/1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5A59-EF8F-4768-866C-9F97C1E343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神愛世人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甚至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將祂的獨生子賜給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一切信他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滅亡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至滅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亡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反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得永生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38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佈景主題1</vt:lpstr>
      <vt:lpstr>神愛世人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神愛世人</dc:title>
  <dc:creator>DAIDUONG</dc:creator>
  <cp:lastModifiedBy>Windows User</cp:lastModifiedBy>
  <cp:revision>3</cp:revision>
  <dcterms:created xsi:type="dcterms:W3CDTF">2014-06-14T08:56:45Z</dcterms:created>
  <dcterms:modified xsi:type="dcterms:W3CDTF">2019-08-01T14:55:00Z</dcterms:modified>
</cp:coreProperties>
</file>