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72A3-62E2-4093-943B-AFBC3D163E3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A157-D181-4EBE-ABF1-E08707FD1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耶穌喜愛世上小孩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耶穌喜愛世上小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孩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 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上所有的小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孩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論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紅黃黑白棕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是耶穌心寶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貝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穌喜愛世上所有的小孩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0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耶穌喜愛世上小孩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耶穌喜愛世上小孩</dc:title>
  <dc:creator>Windows User</dc:creator>
  <cp:lastModifiedBy>Windows User</cp:lastModifiedBy>
  <cp:revision>1</cp:revision>
  <dcterms:created xsi:type="dcterms:W3CDTF">2019-08-01T14:52:01Z</dcterms:created>
  <dcterms:modified xsi:type="dcterms:W3CDTF">2019-08-01T14:53:53Z</dcterms:modified>
</cp:coreProperties>
</file>