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6590-6931-49D0-8965-C7CC4B161AD2}" type="datetimeFigureOut">
              <a:rPr lang="zh-TW" altLang="en-US" smtClean="0"/>
              <a:pPr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讚美從心而出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讚美從心而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出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從一顆簡純愛主的心出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美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只為主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唱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心而出的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讚美只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為主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嘹亮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讚美從心而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出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喜樂在深心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處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主而來的喜樂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歡欣鼓舞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心不再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迷惘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主而來的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生命是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充滿馨香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讚美從心而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出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高聲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宣揚  盡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快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歡唱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慈愛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的主是我永遠的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高聲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宣揚  盡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快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歡唱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主的心一天比一天茁壯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Ngài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dirty="0" err="1" smtClean="0"/>
              <a:t>Lòng</a:t>
            </a:r>
            <a:r>
              <a:rPr lang="en-US" sz="3600" dirty="0" smtClean="0"/>
              <a:t> </a:t>
            </a:r>
            <a:r>
              <a:rPr lang="en-US" sz="3600" dirty="0" err="1" smtClean="0"/>
              <a:t>này</a:t>
            </a:r>
            <a:r>
              <a:rPr lang="en-US" sz="3600" dirty="0" smtClean="0"/>
              <a:t> </a:t>
            </a:r>
            <a:r>
              <a:rPr lang="en-US" sz="3600" dirty="0" err="1" smtClean="0"/>
              <a:t>tôn</a:t>
            </a:r>
            <a:r>
              <a:rPr lang="en-US" sz="3600" dirty="0" smtClean="0"/>
              <a:t> </a:t>
            </a:r>
            <a:r>
              <a:rPr lang="en-US" sz="3600" dirty="0" err="1" smtClean="0"/>
              <a:t>vinh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Chúa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Trái</a:t>
            </a:r>
            <a:r>
              <a:rPr lang="en-US" sz="3600" dirty="0" smtClean="0"/>
              <a:t> </a:t>
            </a:r>
            <a:r>
              <a:rPr lang="en-US" sz="3600" dirty="0" err="1" smtClean="0"/>
              <a:t>tim</a:t>
            </a:r>
            <a:r>
              <a:rPr lang="en-US" sz="3600" dirty="0" smtClean="0"/>
              <a:t> </a:t>
            </a:r>
            <a:r>
              <a:rPr lang="en-US" sz="3600" dirty="0" err="1" smtClean="0"/>
              <a:t>nguyện</a:t>
            </a:r>
            <a:r>
              <a:rPr lang="en-US" sz="3600" dirty="0" smtClean="0"/>
              <a:t> </a:t>
            </a:r>
            <a:r>
              <a:rPr lang="en-US" sz="3600" dirty="0" err="1" smtClean="0"/>
              <a:t>mãi</a:t>
            </a:r>
            <a:r>
              <a:rPr lang="en-US" sz="3600" dirty="0" smtClean="0"/>
              <a:t> </a:t>
            </a:r>
            <a:r>
              <a:rPr lang="en-US" sz="3600" dirty="0" err="1" smtClean="0"/>
              <a:t>mãi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theo</a:t>
            </a:r>
            <a:r>
              <a:rPr lang="en-US" sz="3600" dirty="0" smtClean="0"/>
              <a:t> </a:t>
            </a:r>
            <a:r>
              <a:rPr lang="en-US" sz="3600" dirty="0" err="1" smtClean="0"/>
              <a:t>bước</a:t>
            </a:r>
            <a:r>
              <a:rPr lang="en-US" sz="3600" dirty="0" smtClean="0"/>
              <a:t> </a:t>
            </a:r>
            <a:r>
              <a:rPr lang="en-US" sz="3600" dirty="0" err="1" smtClean="0"/>
              <a:t>chân</a:t>
            </a:r>
            <a:r>
              <a:rPr lang="en-US" sz="3600" dirty="0" smtClean="0"/>
              <a:t> </a:t>
            </a:r>
            <a:r>
              <a:rPr lang="en-US" sz="3600" dirty="0" err="1" smtClean="0"/>
              <a:t>của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endParaRPr lang="zh-TW" altLang="en-US" sz="3600" dirty="0" smtClean="0"/>
          </a:p>
          <a:p>
            <a:pPr algn="ctr">
              <a:buNone/>
            </a:pPr>
            <a:r>
              <a:rPr lang="en-US" sz="3600" dirty="0" err="1" smtClean="0"/>
              <a:t>Lòng</a:t>
            </a:r>
            <a:r>
              <a:rPr lang="en-US" sz="3600" dirty="0" smtClean="0"/>
              <a:t> </a:t>
            </a:r>
            <a:r>
              <a:rPr lang="en-US" sz="3600" dirty="0" err="1" smtClean="0"/>
              <a:t>này</a:t>
            </a:r>
            <a:r>
              <a:rPr lang="en-US" sz="3600" dirty="0" smtClean="0"/>
              <a:t> </a:t>
            </a:r>
            <a:r>
              <a:rPr lang="en-US" sz="3600" dirty="0" err="1" smtClean="0"/>
              <a:t>tôn</a:t>
            </a:r>
            <a:r>
              <a:rPr lang="en-US" sz="3600" dirty="0" smtClean="0"/>
              <a:t> </a:t>
            </a:r>
            <a:r>
              <a:rPr lang="en-US" sz="3600" dirty="0" err="1" smtClean="0"/>
              <a:t>vinh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Chúa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Đấng</a:t>
            </a:r>
            <a:r>
              <a:rPr lang="en-US" sz="3600" dirty="0" smtClean="0"/>
              <a:t> </a:t>
            </a:r>
            <a:r>
              <a:rPr lang="en-US" sz="3600" dirty="0" err="1" smtClean="0"/>
              <a:t>của</a:t>
            </a:r>
            <a:r>
              <a:rPr lang="en-US" sz="3600" dirty="0" smtClean="0"/>
              <a:t> </a:t>
            </a:r>
            <a:r>
              <a:rPr lang="en-US" sz="3600" dirty="0" err="1" smtClean="0"/>
              <a:t>muôn</a:t>
            </a:r>
            <a:r>
              <a:rPr lang="en-US" sz="3600" dirty="0" smtClean="0"/>
              <a:t> </a:t>
            </a:r>
            <a:r>
              <a:rPr lang="en-US" sz="3600" dirty="0" err="1" smtClean="0"/>
              <a:t>loài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ngư</a:t>
            </a:r>
            <a:r>
              <a:rPr lang="en-US" sz="3600" dirty="0" smtClean="0"/>
              <a:t>̣ trị </a:t>
            </a:r>
            <a:r>
              <a:rPr lang="en-US" sz="3600" dirty="0" err="1" smtClean="0"/>
              <a:t>tất</a:t>
            </a:r>
            <a:r>
              <a:rPr lang="en-US" sz="3600" dirty="0" smtClean="0"/>
              <a:t> cả </a:t>
            </a:r>
            <a:r>
              <a:rPr lang="en-US" sz="3600" dirty="0" err="1" smtClean="0"/>
              <a:t>trên</a:t>
            </a:r>
            <a:r>
              <a:rPr lang="en-US" sz="3600" dirty="0" smtClean="0"/>
              <a:t> </a:t>
            </a:r>
            <a:r>
              <a:rPr lang="en-US" sz="3600" dirty="0" err="1" smtClean="0"/>
              <a:t>trần</a:t>
            </a:r>
            <a:r>
              <a:rPr lang="en-US" sz="3600" dirty="0" smtClean="0"/>
              <a:t> </a:t>
            </a:r>
            <a:r>
              <a:rPr lang="en-US" sz="3600" dirty="0" err="1" smtClean="0"/>
              <a:t>gian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Ngài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dirty="0" err="1" smtClean="0"/>
              <a:t>Niềm</a:t>
            </a:r>
            <a:r>
              <a:rPr lang="en-US" sz="3600" dirty="0" smtClean="0"/>
              <a:t> </a:t>
            </a:r>
            <a:r>
              <a:rPr lang="en-US" sz="3600" dirty="0" err="1" smtClean="0"/>
              <a:t>hạnh</a:t>
            </a:r>
            <a:r>
              <a:rPr lang="en-US" sz="3600" dirty="0" smtClean="0"/>
              <a:t> </a:t>
            </a:r>
            <a:r>
              <a:rPr lang="en-US" sz="3600" dirty="0" err="1" smtClean="0"/>
              <a:t>phúc</a:t>
            </a:r>
            <a:r>
              <a:rPr lang="en-US" sz="3600" dirty="0" smtClean="0"/>
              <a:t> </a:t>
            </a:r>
            <a:r>
              <a:rPr lang="en-US" sz="3600" dirty="0" err="1" smtClean="0"/>
              <a:t>đến</a:t>
            </a:r>
            <a:r>
              <a:rPr lang="en-US" sz="3600" dirty="0" smtClean="0"/>
              <a:t> </a:t>
            </a:r>
            <a:r>
              <a:rPr lang="en-US" sz="3600" dirty="0" err="1" smtClean="0"/>
              <a:t>tư</a:t>
            </a:r>
            <a:r>
              <a:rPr lang="en-US" sz="3600" dirty="0" smtClean="0"/>
              <a:t>̀ </a:t>
            </a:r>
            <a:r>
              <a:rPr lang="en-US" sz="3600" dirty="0" err="1" smtClean="0"/>
              <a:t>Chúa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Hát</a:t>
            </a:r>
            <a:r>
              <a:rPr lang="en-US" sz="3600" dirty="0" smtClean="0"/>
              <a:t> </a:t>
            </a:r>
            <a:r>
              <a:rPr lang="en-US" sz="3600" dirty="0" err="1" smtClean="0"/>
              <a:t>vui</a:t>
            </a:r>
            <a:r>
              <a:rPr lang="en-US" sz="3600" dirty="0" smtClean="0"/>
              <a:t> </a:t>
            </a:r>
            <a:r>
              <a:rPr lang="en-US" sz="3600" dirty="0" err="1" smtClean="0"/>
              <a:t>mừng</a:t>
            </a:r>
            <a:r>
              <a:rPr lang="en-US" sz="3600" dirty="0" smtClean="0"/>
              <a:t> vì </a:t>
            </a:r>
            <a:r>
              <a:rPr lang="en-US" sz="3600" dirty="0" err="1" smtClean="0"/>
              <a:t>Ngài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tội</a:t>
            </a:r>
            <a:r>
              <a:rPr lang="en-US" sz="3600" dirty="0" smtClean="0"/>
              <a:t> con nay </a:t>
            </a:r>
            <a:r>
              <a:rPr lang="en-US" sz="3600" dirty="0" err="1" smtClean="0"/>
              <a:t>đa</a:t>
            </a:r>
            <a:r>
              <a:rPr lang="en-US" sz="3600" dirty="0" smtClean="0"/>
              <a:t>̃ </a:t>
            </a:r>
            <a:r>
              <a:rPr lang="en-US" sz="3600" dirty="0" err="1" smtClean="0"/>
              <a:t>thanh</a:t>
            </a:r>
            <a:r>
              <a:rPr lang="en-US" sz="3600" dirty="0" smtClean="0"/>
              <a:t> </a:t>
            </a:r>
            <a:r>
              <a:rPr lang="en-US" sz="3600" dirty="0" err="1" smtClean="0"/>
              <a:t>trư</a:t>
            </a:r>
            <a:r>
              <a:rPr lang="en-US" sz="3600" dirty="0" smtClean="0"/>
              <a:t>̀</a:t>
            </a:r>
            <a:endParaRPr lang="zh-TW" altLang="en-US" sz="3600" dirty="0" smtClean="0"/>
          </a:p>
          <a:p>
            <a:pPr algn="ctr">
              <a:buNone/>
            </a:pPr>
            <a:r>
              <a:rPr lang="en-US" sz="3600" dirty="0" err="1" smtClean="0"/>
              <a:t>Cuộc</a:t>
            </a:r>
            <a:r>
              <a:rPr lang="en-US" sz="3600" dirty="0" smtClean="0"/>
              <a:t> </a:t>
            </a:r>
            <a:r>
              <a:rPr lang="en-US" sz="3600" dirty="0" err="1" smtClean="0"/>
              <a:t>đời</a:t>
            </a:r>
            <a:r>
              <a:rPr lang="en-US" sz="3600" dirty="0" smtClean="0"/>
              <a:t> nay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lạc</a:t>
            </a:r>
            <a:r>
              <a:rPr lang="en-US" sz="3600" dirty="0" smtClean="0"/>
              <a:t> </a:t>
            </a:r>
            <a:r>
              <a:rPr lang="en-US" sz="3600" dirty="0" err="1" smtClean="0"/>
              <a:t>lối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Chỉ </a:t>
            </a:r>
            <a:r>
              <a:rPr lang="en-US" sz="3600" dirty="0" err="1" smtClean="0"/>
              <a:t>biết</a:t>
            </a:r>
            <a:r>
              <a:rPr lang="en-US" sz="3600" dirty="0" smtClean="0"/>
              <a:t> </a:t>
            </a:r>
            <a:r>
              <a:rPr lang="en-US" sz="3600" dirty="0" err="1" smtClean="0"/>
              <a:t>kiên</a:t>
            </a:r>
            <a:r>
              <a:rPr lang="en-US" sz="3600" dirty="0" smtClean="0"/>
              <a:t> trì </a:t>
            </a:r>
            <a:r>
              <a:rPr lang="en-US" sz="3600" dirty="0" err="1" smtClean="0"/>
              <a:t>rằng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nay </a:t>
            </a:r>
            <a:r>
              <a:rPr lang="en-US" sz="3600" dirty="0" err="1" smtClean="0"/>
              <a:t>sau</a:t>
            </a:r>
            <a:r>
              <a:rPr lang="en-US" sz="3600" dirty="0" smtClean="0"/>
              <a:t> </a:t>
            </a:r>
            <a:r>
              <a:rPr lang="en-US" sz="3600" dirty="0" err="1" smtClean="0"/>
              <a:t>sống</a:t>
            </a:r>
            <a:r>
              <a:rPr lang="en-US" sz="3600" dirty="0" smtClean="0"/>
              <a:t> </a:t>
            </a:r>
            <a:r>
              <a:rPr lang="en-US" sz="3600" dirty="0" err="1" smtClean="0"/>
              <a:t>vui</a:t>
            </a:r>
            <a:r>
              <a:rPr lang="en-US" sz="3600" dirty="0" smtClean="0"/>
              <a:t> </a:t>
            </a:r>
            <a:r>
              <a:rPr lang="en-US" sz="3600" dirty="0" err="1" smtClean="0"/>
              <a:t>lòng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thôi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17</TotalTime>
  <Words>203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Church Theme</vt:lpstr>
      <vt:lpstr>讚美從心而出</vt:lpstr>
      <vt:lpstr>讚美從心而出</vt:lpstr>
      <vt:lpstr>讚美從心而出</vt:lpstr>
      <vt:lpstr>Lòng này tôn vinh Ngài </vt:lpstr>
      <vt:lpstr>Lòng này tôn vinh Ngài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讚美從心而出</dc:title>
  <dc:creator>DAIDUONG</dc:creator>
  <cp:lastModifiedBy>Windows User</cp:lastModifiedBy>
  <cp:revision>5</cp:revision>
  <dcterms:created xsi:type="dcterms:W3CDTF">2013-09-01T12:01:02Z</dcterms:created>
  <dcterms:modified xsi:type="dcterms:W3CDTF">2019-07-09T05:41:18Z</dcterms:modified>
</cp:coreProperties>
</file>