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主是近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全要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決不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失信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必應允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凡百所需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主賜全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一禱詞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看太小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都明瞭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遇試探時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必能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站住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曾受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試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凡事體恤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主攙扶你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若遇憂愁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必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心苦楚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真神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會排好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當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有信心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要緊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能除 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憂愁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</a:t>
            </a:r>
          </a:p>
          <a:p>
            <a:pPr algn="ctr">
              <a:buNone/>
            </a:pPr>
            <a:r>
              <a:rPr lang="zh-TW" altLang="en-US" sz="50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主必答應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118</Words>
  <Application>Microsoft Office PowerPoint</Application>
  <PresentationFormat>如螢幕大小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佈景主題4</vt:lpstr>
      <vt:lpstr>不住祈禱</vt:lpstr>
      <vt:lpstr>不住祈禱</vt:lpstr>
      <vt:lpstr>不住祈禱</vt:lpstr>
      <vt:lpstr>不住祈禱</vt:lpstr>
      <vt:lpstr>不住祈禱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不住祈禱</dc:title>
  <dc:creator>大唐</dc:creator>
  <cp:lastModifiedBy>Admin</cp:lastModifiedBy>
  <cp:revision>4</cp:revision>
  <dcterms:created xsi:type="dcterms:W3CDTF">2015-10-31T06:49:10Z</dcterms:created>
  <dcterms:modified xsi:type="dcterms:W3CDTF">2020-09-17T12:48:19Z</dcterms:modified>
</cp:coreProperties>
</file>