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2ED-B99C-420B-960C-D2E9657CD7EE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C00-392F-4794-8E34-4F2DD99D8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69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2ED-B99C-420B-960C-D2E9657CD7EE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C00-392F-4794-8E34-4F2DD99D8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48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2ED-B99C-420B-960C-D2E9657CD7EE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C00-392F-4794-8E34-4F2DD99D8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71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2ED-B99C-420B-960C-D2E9657CD7EE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C00-392F-4794-8E34-4F2DD99D8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08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2ED-B99C-420B-960C-D2E9657CD7EE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C00-392F-4794-8E34-4F2DD99D8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54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2ED-B99C-420B-960C-D2E9657CD7EE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C00-392F-4794-8E34-4F2DD99D8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03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2ED-B99C-420B-960C-D2E9657CD7EE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C00-392F-4794-8E34-4F2DD99D8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84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2ED-B99C-420B-960C-D2E9657CD7EE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C00-392F-4794-8E34-4F2DD99D8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51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2ED-B99C-420B-960C-D2E9657CD7EE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C00-392F-4794-8E34-4F2DD99D8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69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2ED-B99C-420B-960C-D2E9657CD7EE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C00-392F-4794-8E34-4F2DD99D8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5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2ED-B99C-420B-960C-D2E9657CD7EE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8C00-392F-4794-8E34-4F2DD99D8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11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32ED-B99C-420B-960C-D2E9657CD7EE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8C00-392F-4794-8E34-4F2DD99D86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3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u="sng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Ðời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thuộc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Ðức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Trời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thánh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Ðấng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phó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sanh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đành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chết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thế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Ðể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toang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đàng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rước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altLang="zh-TW" sz="4000" b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9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ôi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</a:t>
            </a:r>
            <a:endParaRPr lang="en-US" altLang="zh-TW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khiên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lòng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Ðức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9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u="sng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Ồ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diệu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chuộc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huyết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rửa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tâm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dường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tuyết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chuộc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muôn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ôi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</a:t>
            </a:r>
            <a:endParaRPr lang="en-US" altLang="zh-TW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khiên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lòng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Ðức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2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3600" b="1" u="sng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b="1" u="sng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Ngàn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ái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nay</a:t>
            </a:r>
          </a:p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muôn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sướng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đàng</a:t>
            </a:r>
            <a:endParaRPr lang="zh-TW" altLang="en-US" sz="4000" b="1" dirty="0" err="1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9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3600" b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b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3600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ôi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khen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</a:t>
            </a:r>
            <a:endParaRPr lang="en-US" altLang="zh-TW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tội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khiên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lòng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mới</a:t>
            </a:r>
            <a:endParaRPr lang="en-US" altLang="zh-TW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Giê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Ðức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b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Trời</a:t>
            </a: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0305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</TotalTime>
  <Words>312</Words>
  <Application>Microsoft Office PowerPoint</Application>
  <PresentationFormat>寬螢幕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Times New Roman</vt:lpstr>
      <vt:lpstr>佈景主題1</vt:lpstr>
      <vt:lpstr>Vinh quang thuộc về Đức Chúa Trời</vt:lpstr>
      <vt:lpstr>Vinh quang thuộc về Đức Chúa Trời</vt:lpstr>
      <vt:lpstr>Vinh quang thuộc về Đức Chúa Trời</vt:lpstr>
      <vt:lpstr>Vinh quang thuộc về Đức Chúa Trời</vt:lpstr>
      <vt:lpstr>Vinh quang thuộc về Đức Chúa Trời</vt:lpstr>
      <vt:lpstr>Vinh quang thuộc về Đức Chúa Trời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榮耀頌</dc:title>
  <dc:creator>DaTang</dc:creator>
  <cp:lastModifiedBy>DaTang</cp:lastModifiedBy>
  <cp:revision>2</cp:revision>
  <dcterms:created xsi:type="dcterms:W3CDTF">2019-10-17T14:50:01Z</dcterms:created>
  <dcterms:modified xsi:type="dcterms:W3CDTF">2019-10-17T15:13:33Z</dcterms:modified>
</cp:coreProperties>
</file>