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53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7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75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37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168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93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094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676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605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6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507C-E303-491D-9BD5-658D9E88C63E}" type="datetimeFigureOut">
              <a:rPr lang="vi-VN" smtClean="0"/>
              <a:t>06/07/2021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32A0-C03C-4E0B-B580-F67C3BD9DE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937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是我的一切</a:t>
            </a:r>
          </a:p>
        </p:txBody>
      </p:sp>
    </p:spTree>
    <p:extLst>
      <p:ext uri="{BB962C8B-B14F-4D97-AF65-F5344CB8AC3E}">
        <p14:creationId xmlns:p14="http://schemas.microsoft.com/office/powerpoint/2010/main" val="89059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16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val="17401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是我倚靠的力量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是我尋求的寶藏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098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16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貴重的珍寶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我怎能放棄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448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( 1 )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760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 神羔羊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配得大讚美</a:t>
            </a:r>
          </a:p>
        </p:txBody>
      </p:sp>
    </p:spTree>
    <p:extLst>
      <p:ext uri="{BB962C8B-B14F-4D97-AF65-F5344CB8AC3E}">
        <p14:creationId xmlns:p14="http://schemas.microsoft.com/office/powerpoint/2010/main" val="275779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擔當我罪債和羞辱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死裡復活我蒙救贖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745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31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失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腳袮扶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當我乾渴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充滿我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</a:rPr>
              <a:t>( 2 )</a:t>
            </a:r>
            <a:endParaRPr lang="vi-VN" sz="48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71973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158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Theme1</vt:lpstr>
      <vt:lpstr>袮是我的一切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袮是我的一切</dc:title>
  <dc:creator>Windows User</dc:creator>
  <cp:lastModifiedBy>Windows User</cp:lastModifiedBy>
  <cp:revision>2</cp:revision>
  <dcterms:created xsi:type="dcterms:W3CDTF">2021-07-04T01:45:01Z</dcterms:created>
  <dcterms:modified xsi:type="dcterms:W3CDTF">2021-07-06T14:30:25Z</dcterms:modified>
</cp:coreProperties>
</file>