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AE6-979A-4308-AB0A-59B635D0E1F2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110A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計算主恩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6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72</TotalTime>
  <Words>268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110A 計算主恩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Microsoft Windows</dc:creator>
  <cp:lastModifiedBy>Windows User</cp:lastModifiedBy>
  <cp:revision>10</cp:revision>
  <dcterms:created xsi:type="dcterms:W3CDTF">2012-12-31T09:19:07Z</dcterms:created>
  <dcterms:modified xsi:type="dcterms:W3CDTF">2021-07-08T07:02:48Z</dcterms:modified>
</cp:coreProperties>
</file>