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9" r:id="rId2"/>
    <p:sldId id="1620" r:id="rId3"/>
    <p:sldId id="1621" r:id="rId4"/>
    <p:sldId id="1622" r:id="rId5"/>
    <p:sldId id="1623" r:id="rId6"/>
    <p:sldId id="1624" r:id="rId7"/>
    <p:sldId id="1625" r:id="rId8"/>
    <p:sldId id="1626" r:id="rId9"/>
    <p:sldId id="1627" r:id="rId10"/>
    <p:sldId id="1628" r:id="rId11"/>
    <p:sldId id="1629" r:id="rId12"/>
    <p:sldId id="1630" r:id="rId13"/>
    <p:sldId id="1631" r:id="rId14"/>
    <p:sldId id="1632" r:id="rId15"/>
    <p:sldId id="1633" r:id="rId16"/>
    <p:sldId id="1634" r:id="rId17"/>
    <p:sldId id="1635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97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631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27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48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02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76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9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1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15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876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1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主裏喜樂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77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要信靠主話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他應許最誠實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仗著聖靈劍勝仇敵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9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天地要廢去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山嶺也要遷移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主言語卻永無更易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51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1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 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害我哉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常住在主内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心中滿有平安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不怕諸仇敵及苦難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1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誰也永不能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將最軟弱小羊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從主手裏奪出羊欄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5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1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 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害我哉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在主裏喜樂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因主恩愛歡呼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一切的罪惡主抹塗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60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寶血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既贖我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有何憂懼歎吁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况基督為萬有主乎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8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37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 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害我哉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4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在主裏剛强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以喜樂為力量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穿戴神所賜的軍裝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2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37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仇敵來攻擊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主能力更顯彰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因為主是我的城牆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2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08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上主若為我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29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 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有誰能敵擋我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害我哉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6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312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127 在主裏喜樂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2021-07-06T14:48:55Z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