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C525-72F4-4C64-B99D-0B22188FF31E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36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主我願像你滿有憐憫心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溫柔和良善謙卑愛人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  <a:effectLst/>
              </a:rPr>
              <a:t>3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18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求主賜能力拯救迷亡羊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尋找失喪者同歸天庭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  <a:effectLst/>
              </a:rPr>
              <a:t>3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49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  主我願像你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  潔淨像你</a:t>
            </a:r>
          </a:p>
        </p:txBody>
      </p:sp>
    </p:spTree>
    <p:extLst>
      <p:ext uri="{BB962C8B-B14F-4D97-AF65-F5344CB8AC3E}">
        <p14:creationId xmlns:p14="http://schemas.microsoft.com/office/powerpoint/2010/main" val="17433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  <p:extLst>
      <p:ext uri="{BB962C8B-B14F-4D97-AF65-F5344CB8AC3E}">
        <p14:creationId xmlns:p14="http://schemas.microsoft.com/office/powerpoint/2010/main" val="13119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榮耀之救主我真願像你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此是我盼望乃我禱告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99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我今願捨棄世上之財寶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披戴主基督守主聖道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8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  主我願像你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  潔淨像你</a:t>
            </a:r>
          </a:p>
        </p:txBody>
      </p:sp>
    </p:spTree>
    <p:extLst>
      <p:ext uri="{BB962C8B-B14F-4D97-AF65-F5344CB8AC3E}">
        <p14:creationId xmlns:p14="http://schemas.microsoft.com/office/powerpoint/2010/main" val="40648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  <p:extLst>
      <p:ext uri="{BB962C8B-B14F-4D97-AF65-F5344CB8AC3E}">
        <p14:creationId xmlns:p14="http://schemas.microsoft.com/office/powerpoint/2010/main" val="26749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榮耀之救主聽我之呼求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降下聖靈火焚去罪污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  <a:effectLst/>
              </a:rPr>
              <a:t>2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36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使心成聖殿合乎主居住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更使我生命榮耀我主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  <a:effectLst/>
              </a:rPr>
              <a:t>2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78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  主我願像你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  潔淨像你</a:t>
            </a:r>
          </a:p>
        </p:txBody>
      </p:sp>
    </p:spTree>
    <p:extLst>
      <p:ext uri="{BB962C8B-B14F-4D97-AF65-F5344CB8AC3E}">
        <p14:creationId xmlns:p14="http://schemas.microsoft.com/office/powerpoint/2010/main" val="5118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  <p:extLst>
      <p:ext uri="{BB962C8B-B14F-4D97-AF65-F5344CB8AC3E}">
        <p14:creationId xmlns:p14="http://schemas.microsoft.com/office/powerpoint/2010/main" val="32483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19</TotalTime>
  <Words>250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130 像基督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像基督</dc:title>
  <dc:creator>大唐</dc:creator>
  <cp:lastModifiedBy>Windows User</cp:lastModifiedBy>
  <cp:revision>7</cp:revision>
  <dcterms:created xsi:type="dcterms:W3CDTF">2016-09-04T00:22:47Z</dcterms:created>
  <dcterms:modified xsi:type="dcterms:W3CDTF">2021-07-06T14:50:48Z</dcterms:modified>
</cp:coreProperties>
</file>