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08/07/2021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386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08/07/2021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33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08/07/2021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38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08/07/2021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172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08/07/2021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868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08/07/2021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578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08/07/2021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43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08/07/2021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373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08/07/2021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935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08/07/2021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831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08/07/2021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134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CDFD-BD6B-479F-B265-2C7EDA856D3D}" type="datetimeFigureOut">
              <a:rPr lang="vi-VN" smtClean="0"/>
              <a:t>08/07/2021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40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獨耶穌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9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惟獨耶穌使我成聖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除我舊人諸罪洗清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3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88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真理聖靈充滿我心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表彰基督豐富生命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3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36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  永遠耶穌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我心讚美  我口傳揚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34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救我醫我使我成聖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榮耀救主再來之王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0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惟獨耶穌醫我疾病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全能耶穌救我到底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4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16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復活救主為我生命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我屬耶穌是主肢體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4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33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  永遠耶穌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我心讚美  我口傳揚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41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救我醫我使我成聖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榮耀救主再來之王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6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惟獨耶穌再臨君王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儆醒等候主來之聲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5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86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接我昇天榮耀盼望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惟獨耶穌永生真神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5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41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惟獨耶穌是我信息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我所講論就是耶穌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84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  永遠耶穌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我心讚美  我口傳揚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2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救我醫我使我成聖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榮耀救主再來之王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244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耶穌基督永遠舉起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我所仰望就是耶穌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31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  永遠耶穌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我心讚美  我口傳揚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31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救我醫我使我成聖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榮耀救主再來之王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42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惟獨耶穌是我救主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一切罪愆為我擔負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2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65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我得稱義全靠耶穌</a:t>
            </a:r>
            <a:endParaRPr lang="en-US" altLang="zh-C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賜我力量日日事主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2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7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  永遠耶穌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我心讚美  我口傳揚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50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救我醫我使我成聖</a:t>
            </a:r>
            <a:endParaRPr lang="en-US" altLang="zh-CN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榮耀救主再來之王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09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</TotalTime>
  <Words>354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25 惟獨耶穌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惟獨耶穌</dc:title>
  <dc:creator>Windows User</dc:creator>
  <cp:lastModifiedBy>Windows User</cp:lastModifiedBy>
  <cp:revision>8</cp:revision>
  <dcterms:created xsi:type="dcterms:W3CDTF">2020-09-01T04:19:16Z</dcterms:created>
  <dcterms:modified xsi:type="dcterms:W3CDTF">2021-07-08T06:20:22Z</dcterms:modified>
</cp:coreProperties>
</file>