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830DD-1594-4190-BC3F-D73F68794A57}" type="datetimeFigureOut">
              <a:rPr lang="zh-TW" altLang="en-US" smtClean="0"/>
              <a:t>2018/5/10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4D1FD-E7F0-4A29-8B5C-402E82BD6B5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830DD-1594-4190-BC3F-D73F68794A57}" type="datetimeFigureOut">
              <a:rPr lang="zh-TW" altLang="en-US" smtClean="0"/>
              <a:t>2018/5/10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4D1FD-E7F0-4A29-8B5C-402E82BD6B5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830DD-1594-4190-BC3F-D73F68794A57}" type="datetimeFigureOut">
              <a:rPr lang="zh-TW" altLang="en-US" smtClean="0"/>
              <a:t>2018/5/10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4D1FD-E7F0-4A29-8B5C-402E82BD6B5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830DD-1594-4190-BC3F-D73F68794A57}" type="datetimeFigureOut">
              <a:rPr lang="zh-TW" altLang="en-US" smtClean="0"/>
              <a:t>2018/5/10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4D1FD-E7F0-4A29-8B5C-402E82BD6B5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830DD-1594-4190-BC3F-D73F68794A57}" type="datetimeFigureOut">
              <a:rPr lang="zh-TW" altLang="en-US" smtClean="0"/>
              <a:t>2018/5/10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4D1FD-E7F0-4A29-8B5C-402E82BD6B5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830DD-1594-4190-BC3F-D73F68794A57}" type="datetimeFigureOut">
              <a:rPr lang="zh-TW" altLang="en-US" smtClean="0"/>
              <a:t>2018/5/10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4D1FD-E7F0-4A29-8B5C-402E82BD6B5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830DD-1594-4190-BC3F-D73F68794A57}" type="datetimeFigureOut">
              <a:rPr lang="zh-TW" altLang="en-US" smtClean="0"/>
              <a:t>2018/5/10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4D1FD-E7F0-4A29-8B5C-402E82BD6B5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830DD-1594-4190-BC3F-D73F68794A57}" type="datetimeFigureOut">
              <a:rPr lang="zh-TW" altLang="en-US" smtClean="0"/>
              <a:t>2018/5/10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4D1FD-E7F0-4A29-8B5C-402E82BD6B5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830DD-1594-4190-BC3F-D73F68794A57}" type="datetimeFigureOut">
              <a:rPr lang="zh-TW" altLang="en-US" smtClean="0"/>
              <a:t>2018/5/10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4D1FD-E7F0-4A29-8B5C-402E82BD6B5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830DD-1594-4190-BC3F-D73F68794A57}" type="datetimeFigureOut">
              <a:rPr lang="zh-TW" altLang="en-US" smtClean="0"/>
              <a:t>2018/5/10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4D1FD-E7F0-4A29-8B5C-402E82BD6B5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830DD-1594-4190-BC3F-D73F68794A57}" type="datetimeFigureOut">
              <a:rPr lang="zh-TW" altLang="en-US" smtClean="0"/>
              <a:t>2018/5/10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4D1FD-E7F0-4A29-8B5C-402E82BD6B5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830DD-1594-4190-BC3F-D73F68794A57}" type="datetimeFigureOut">
              <a:rPr lang="zh-TW" altLang="en-US" smtClean="0"/>
              <a:t>2018/5/10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4D1FD-E7F0-4A29-8B5C-402E82BD6B5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32"/>
          </a:xfrm>
        </p:spPr>
        <p:txBody>
          <a:bodyPr>
            <a:normAutofit fontScale="90000"/>
          </a:bodyPr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爸爸媽媽的</a:t>
            </a:r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愛  </a:t>
            </a:r>
            <a:r>
              <a:rPr lang="en-US" b="1" dirty="0" err="1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Tình</a:t>
            </a:r>
            <a:r>
              <a:rPr 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b="1" dirty="0" err="1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yêu</a:t>
            </a:r>
            <a:r>
              <a:rPr 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b="1" dirty="0" err="1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của</a:t>
            </a:r>
            <a:r>
              <a:rPr 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Cha </a:t>
            </a:r>
            <a:r>
              <a:rPr lang="en-US" b="1" dirty="0" err="1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Mẹ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928671"/>
            <a:ext cx="9144000" cy="321470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4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媽媽的愛是犧牲的</a:t>
            </a:r>
            <a:r>
              <a:rPr lang="zh-TW" altLang="en-US" sz="4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愛</a:t>
            </a:r>
            <a:endParaRPr lang="en-US" altLang="zh-TW" sz="4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爸爸</a:t>
            </a:r>
            <a:r>
              <a:rPr lang="zh-TW" altLang="en-US" sz="4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的愛是堅定的</a:t>
            </a:r>
            <a:r>
              <a:rPr lang="zh-TW" altLang="en-US" sz="4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愛</a:t>
            </a:r>
            <a:endParaRPr lang="en-US" altLang="zh-TW" sz="4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你們</a:t>
            </a:r>
            <a:r>
              <a:rPr lang="zh-TW" altLang="en-US" sz="4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讓我學習</a:t>
            </a:r>
            <a:r>
              <a:rPr lang="zh-TW" altLang="en-US" sz="4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長大</a:t>
            </a:r>
            <a:endParaRPr lang="en-US" altLang="zh-TW" sz="4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讓</a:t>
            </a:r>
            <a:r>
              <a:rPr lang="zh-TW" altLang="en-US" sz="4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我夢想飛翔</a:t>
            </a:r>
          </a:p>
        </p:txBody>
      </p:sp>
      <p:sp>
        <p:nvSpPr>
          <p:cNvPr id="6" name="內容版面配置區 4"/>
          <p:cNvSpPr txBox="1">
            <a:spLocks/>
          </p:cNvSpPr>
          <p:nvPr/>
        </p:nvSpPr>
        <p:spPr>
          <a:xfrm>
            <a:off x="0" y="4214818"/>
            <a:ext cx="9144000" cy="26431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ctr">
              <a:spcBef>
                <a:spcPct val="20000"/>
              </a:spcBef>
            </a:pPr>
            <a:r>
              <a:rPr lang="en-US" sz="3600" b="1" dirty="0" err="1">
                <a:solidFill>
                  <a:srgbClr val="660033"/>
                </a:solidFill>
                <a:latin typeface="Times New Roman" pitchFamily="18" charset="0"/>
                <a:cs typeface="Times New Roman" pitchFamily="18" charset="0"/>
              </a:rPr>
              <a:t>Tình</a:t>
            </a:r>
            <a:r>
              <a:rPr lang="en-US" sz="3600" b="1" dirty="0">
                <a:solidFill>
                  <a:srgbClr val="66003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660033"/>
                </a:solidFill>
                <a:latin typeface="Times New Roman" pitchFamily="18" charset="0"/>
                <a:cs typeface="Times New Roman" pitchFamily="18" charset="0"/>
              </a:rPr>
              <a:t>yêu</a:t>
            </a:r>
            <a:r>
              <a:rPr lang="en-US" sz="3600" b="1" dirty="0">
                <a:solidFill>
                  <a:srgbClr val="66003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660033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3600" b="1" dirty="0">
                <a:solidFill>
                  <a:srgbClr val="66003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660033"/>
                </a:solidFill>
                <a:latin typeface="Times New Roman" pitchFamily="18" charset="0"/>
                <a:cs typeface="Times New Roman" pitchFamily="18" charset="0"/>
              </a:rPr>
              <a:t>mẹ</a:t>
            </a:r>
            <a:r>
              <a:rPr lang="en-US" sz="3600" b="1" dirty="0">
                <a:solidFill>
                  <a:srgbClr val="66003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660033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3600" b="1" dirty="0">
                <a:solidFill>
                  <a:srgbClr val="66003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660033"/>
                </a:solidFill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sz="3600" b="1" dirty="0">
                <a:solidFill>
                  <a:srgbClr val="66003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660033"/>
                </a:solidFill>
                <a:latin typeface="Times New Roman" pitchFamily="18" charset="0"/>
                <a:cs typeface="Times New Roman" pitchFamily="18" charset="0"/>
              </a:rPr>
              <a:t>hy</a:t>
            </a:r>
            <a:r>
              <a:rPr lang="en-US" sz="3600" b="1" dirty="0">
                <a:solidFill>
                  <a:srgbClr val="66003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rgbClr val="660033"/>
                </a:solidFill>
                <a:latin typeface="Times New Roman" pitchFamily="18" charset="0"/>
                <a:cs typeface="Times New Roman" pitchFamily="18" charset="0"/>
              </a:rPr>
              <a:t>sinh</a:t>
            </a:r>
            <a:endParaRPr lang="en-US" sz="3600" b="1" dirty="0" smtClean="0">
              <a:solidFill>
                <a:srgbClr val="660033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ctr">
              <a:spcBef>
                <a:spcPct val="20000"/>
              </a:spcBef>
            </a:pPr>
            <a:r>
              <a:rPr lang="en-US" sz="3600" b="1" dirty="0" err="1" smtClean="0">
                <a:solidFill>
                  <a:srgbClr val="660033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3600" b="1" dirty="0" smtClean="0">
                <a:solidFill>
                  <a:srgbClr val="66003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660033"/>
                </a:solidFill>
                <a:latin typeface="Times New Roman" pitchFamily="18" charset="0"/>
                <a:cs typeface="Times New Roman" pitchFamily="18" charset="0"/>
              </a:rPr>
              <a:t>tình</a:t>
            </a:r>
            <a:r>
              <a:rPr lang="en-US" sz="3600" b="1" dirty="0">
                <a:solidFill>
                  <a:srgbClr val="66003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660033"/>
                </a:solidFill>
                <a:latin typeface="Times New Roman" pitchFamily="18" charset="0"/>
                <a:cs typeface="Times New Roman" pitchFamily="18" charset="0"/>
              </a:rPr>
              <a:t>yêu</a:t>
            </a:r>
            <a:r>
              <a:rPr lang="en-US" sz="3600" b="1" dirty="0">
                <a:solidFill>
                  <a:srgbClr val="66003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660033"/>
                </a:solidFill>
                <a:latin typeface="Times New Roman" pitchFamily="18" charset="0"/>
                <a:cs typeface="Times New Roman" pitchFamily="18" charset="0"/>
              </a:rPr>
              <a:t>nơi</a:t>
            </a:r>
            <a:r>
              <a:rPr lang="en-US" sz="3600" b="1" dirty="0">
                <a:solidFill>
                  <a:srgbClr val="660033"/>
                </a:solidFill>
                <a:latin typeface="Times New Roman" pitchFamily="18" charset="0"/>
                <a:cs typeface="Times New Roman" pitchFamily="18" charset="0"/>
              </a:rPr>
              <a:t> Cha </a:t>
            </a:r>
            <a:r>
              <a:rPr lang="en-US" sz="3600" b="1" dirty="0" err="1">
                <a:solidFill>
                  <a:srgbClr val="660033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3600" b="1" dirty="0">
                <a:solidFill>
                  <a:srgbClr val="66003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660033"/>
                </a:solidFill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sz="3600" b="1" dirty="0">
                <a:solidFill>
                  <a:srgbClr val="66003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660033"/>
                </a:solidFill>
                <a:latin typeface="Times New Roman" pitchFamily="18" charset="0"/>
                <a:cs typeface="Times New Roman" pitchFamily="18" charset="0"/>
              </a:rPr>
              <a:t>kiên</a:t>
            </a:r>
            <a:r>
              <a:rPr lang="en-US" sz="3600" b="1" dirty="0">
                <a:solidFill>
                  <a:srgbClr val="66003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rgbClr val="660033"/>
                </a:solidFill>
                <a:latin typeface="Times New Roman" pitchFamily="18" charset="0"/>
                <a:cs typeface="Times New Roman" pitchFamily="18" charset="0"/>
              </a:rPr>
              <a:t>định</a:t>
            </a:r>
            <a:endParaRPr lang="en-US" sz="3600" b="1" dirty="0" smtClean="0">
              <a:solidFill>
                <a:srgbClr val="660033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ctr">
              <a:spcBef>
                <a:spcPct val="20000"/>
              </a:spcBef>
            </a:pPr>
            <a:r>
              <a:rPr lang="en-US" sz="3600" b="1" dirty="0" err="1" smtClean="0">
                <a:solidFill>
                  <a:srgbClr val="660033"/>
                </a:solidFill>
                <a:latin typeface="Times New Roman" pitchFamily="18" charset="0"/>
                <a:cs typeface="Times New Roman" pitchFamily="18" charset="0"/>
              </a:rPr>
              <a:t>dạy</a:t>
            </a:r>
            <a:r>
              <a:rPr lang="en-US" sz="3600" b="1" dirty="0" smtClean="0">
                <a:solidFill>
                  <a:srgbClr val="66003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>
                <a:solidFill>
                  <a:srgbClr val="660033"/>
                </a:solidFill>
                <a:latin typeface="Times New Roman" pitchFamily="18" charset="0"/>
                <a:cs typeface="Times New Roman" pitchFamily="18" charset="0"/>
              </a:rPr>
              <a:t>con </a:t>
            </a:r>
            <a:r>
              <a:rPr lang="en-US" sz="3600" b="1" dirty="0" err="1">
                <a:solidFill>
                  <a:srgbClr val="660033"/>
                </a:solidFill>
                <a:latin typeface="Times New Roman" pitchFamily="18" charset="0"/>
                <a:cs typeface="Times New Roman" pitchFamily="18" charset="0"/>
              </a:rPr>
              <a:t>trưởng</a:t>
            </a:r>
            <a:r>
              <a:rPr lang="en-US" sz="3600" b="1" dirty="0">
                <a:solidFill>
                  <a:srgbClr val="66003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rgbClr val="660033"/>
                </a:solidFill>
                <a:latin typeface="Times New Roman" pitchFamily="18" charset="0"/>
                <a:cs typeface="Times New Roman" pitchFamily="18" charset="0"/>
              </a:rPr>
              <a:t>thành</a:t>
            </a:r>
            <a:endParaRPr lang="en-US" sz="3600" b="1" dirty="0" smtClean="0">
              <a:solidFill>
                <a:srgbClr val="660033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ctr">
              <a:spcBef>
                <a:spcPct val="20000"/>
              </a:spcBef>
            </a:pPr>
            <a:r>
              <a:rPr lang="en-US" sz="3600" b="1" dirty="0" err="1" smtClean="0">
                <a:solidFill>
                  <a:srgbClr val="660033"/>
                </a:solidFill>
                <a:latin typeface="Times New Roman" pitchFamily="18" charset="0"/>
                <a:cs typeface="Times New Roman" pitchFamily="18" charset="0"/>
              </a:rPr>
              <a:t>chắp</a:t>
            </a:r>
            <a:r>
              <a:rPr lang="en-US" sz="3600" b="1" dirty="0" smtClean="0">
                <a:solidFill>
                  <a:srgbClr val="66003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660033"/>
                </a:solidFill>
                <a:latin typeface="Times New Roman" pitchFamily="18" charset="0"/>
                <a:cs typeface="Times New Roman" pitchFamily="18" charset="0"/>
              </a:rPr>
              <a:t>cánh</a:t>
            </a:r>
            <a:r>
              <a:rPr lang="en-US" sz="3600" b="1" dirty="0">
                <a:solidFill>
                  <a:srgbClr val="66003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660033"/>
                </a:solidFill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3600" b="1" dirty="0">
                <a:solidFill>
                  <a:srgbClr val="66003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660033"/>
                </a:solidFill>
                <a:latin typeface="Times New Roman" pitchFamily="18" charset="0"/>
                <a:cs typeface="Times New Roman" pitchFamily="18" charset="0"/>
              </a:rPr>
              <a:t>ước</a:t>
            </a:r>
            <a:r>
              <a:rPr lang="en-US" sz="3600" b="1" dirty="0">
                <a:solidFill>
                  <a:srgbClr val="66003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660033"/>
                </a:solidFill>
                <a:latin typeface="Times New Roman" pitchFamily="18" charset="0"/>
                <a:cs typeface="Times New Roman" pitchFamily="18" charset="0"/>
              </a:rPr>
              <a:t>mơ</a:t>
            </a:r>
            <a:r>
              <a:rPr lang="en-US" sz="3600" b="1" dirty="0">
                <a:solidFill>
                  <a:srgbClr val="660033"/>
                </a:solidFill>
                <a:latin typeface="Times New Roman" pitchFamily="18" charset="0"/>
                <a:cs typeface="Times New Roman" pitchFamily="18" charset="0"/>
              </a:rPr>
              <a:t> con</a:t>
            </a:r>
            <a:endParaRPr kumimoji="0" lang="zh-TW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660033"/>
              </a:solidFill>
              <a:effectLst/>
              <a:uLnTx/>
              <a:uFillTx/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32"/>
          </a:xfrm>
        </p:spPr>
        <p:txBody>
          <a:bodyPr>
            <a:normAutofit fontScale="90000"/>
          </a:bodyPr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爸爸媽媽的</a:t>
            </a:r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愛  </a:t>
            </a:r>
            <a:r>
              <a:rPr lang="en-US" b="1" dirty="0" err="1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Tình</a:t>
            </a:r>
            <a:r>
              <a:rPr 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b="1" dirty="0" err="1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yêu</a:t>
            </a:r>
            <a:r>
              <a:rPr 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b="1" dirty="0" err="1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của</a:t>
            </a:r>
            <a:r>
              <a:rPr 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Cha </a:t>
            </a:r>
            <a:r>
              <a:rPr lang="en-US" b="1" dirty="0" err="1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Mẹ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928671"/>
            <a:ext cx="9144000" cy="321470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4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媽媽的愛是我的</a:t>
            </a:r>
            <a:r>
              <a:rPr lang="zh-TW" altLang="en-US" sz="4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翅膀</a:t>
            </a:r>
            <a:endParaRPr lang="en-US" altLang="zh-TW" sz="4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爸爸</a:t>
            </a:r>
            <a:r>
              <a:rPr lang="zh-TW" altLang="en-US" sz="4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的愛是我的</a:t>
            </a:r>
            <a:r>
              <a:rPr lang="zh-TW" altLang="en-US" sz="4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雙臂</a:t>
            </a:r>
            <a:endParaRPr lang="en-US" altLang="zh-TW" sz="4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你們</a:t>
            </a:r>
            <a:r>
              <a:rPr lang="zh-TW" altLang="en-US" sz="4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教我學習</a:t>
            </a:r>
            <a:r>
              <a:rPr lang="zh-TW" altLang="en-US" sz="4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付出</a:t>
            </a:r>
            <a:endParaRPr lang="en-US" altLang="zh-TW" sz="4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教</a:t>
            </a:r>
            <a:r>
              <a:rPr lang="zh-TW" altLang="en-US" sz="4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我要愛耶穌</a:t>
            </a:r>
          </a:p>
        </p:txBody>
      </p:sp>
      <p:sp>
        <p:nvSpPr>
          <p:cNvPr id="6" name="內容版面配置區 4"/>
          <p:cNvSpPr txBox="1">
            <a:spLocks/>
          </p:cNvSpPr>
          <p:nvPr/>
        </p:nvSpPr>
        <p:spPr>
          <a:xfrm>
            <a:off x="0" y="4214818"/>
            <a:ext cx="9144000" cy="26431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ctr">
              <a:spcBef>
                <a:spcPct val="20000"/>
              </a:spcBef>
            </a:pPr>
            <a:r>
              <a:rPr lang="en-US" sz="3600" b="1" dirty="0" err="1">
                <a:solidFill>
                  <a:srgbClr val="660033"/>
                </a:solidFill>
                <a:latin typeface="Times New Roman" pitchFamily="18" charset="0"/>
                <a:cs typeface="Times New Roman" pitchFamily="18" charset="0"/>
              </a:rPr>
              <a:t>Tình</a:t>
            </a:r>
            <a:r>
              <a:rPr lang="en-US" sz="3600" b="1" dirty="0">
                <a:solidFill>
                  <a:srgbClr val="66003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660033"/>
                </a:solidFill>
                <a:latin typeface="Times New Roman" pitchFamily="18" charset="0"/>
                <a:cs typeface="Times New Roman" pitchFamily="18" charset="0"/>
              </a:rPr>
              <a:t>yêu</a:t>
            </a:r>
            <a:r>
              <a:rPr lang="en-US" sz="3600" b="1" dirty="0">
                <a:solidFill>
                  <a:srgbClr val="66003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660033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3600" b="1" dirty="0">
                <a:solidFill>
                  <a:srgbClr val="66003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660033"/>
                </a:solidFill>
                <a:latin typeface="Times New Roman" pitchFamily="18" charset="0"/>
                <a:cs typeface="Times New Roman" pitchFamily="18" charset="0"/>
              </a:rPr>
              <a:t>mẹ</a:t>
            </a:r>
            <a:r>
              <a:rPr lang="en-US" sz="3600" b="1" dirty="0">
                <a:solidFill>
                  <a:srgbClr val="66003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660033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3600" b="1" dirty="0">
                <a:solidFill>
                  <a:srgbClr val="66003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660033"/>
                </a:solidFill>
                <a:latin typeface="Times New Roman" pitchFamily="18" charset="0"/>
                <a:cs typeface="Times New Roman" pitchFamily="18" charset="0"/>
              </a:rPr>
              <a:t>đôi</a:t>
            </a:r>
            <a:r>
              <a:rPr lang="en-US" sz="3600" b="1" dirty="0">
                <a:solidFill>
                  <a:srgbClr val="66003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660033"/>
                </a:solidFill>
                <a:latin typeface="Times New Roman" pitchFamily="18" charset="0"/>
                <a:cs typeface="Times New Roman" pitchFamily="18" charset="0"/>
              </a:rPr>
              <a:t>cánh</a:t>
            </a:r>
            <a:r>
              <a:rPr lang="en-US" sz="3600" b="1" dirty="0">
                <a:solidFill>
                  <a:srgbClr val="66003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660033"/>
                </a:solidFill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3600" b="1" dirty="0">
                <a:solidFill>
                  <a:srgbClr val="66003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smtClean="0">
                <a:solidFill>
                  <a:srgbClr val="660033"/>
                </a:solidFill>
                <a:latin typeface="Times New Roman" pitchFamily="18" charset="0"/>
                <a:cs typeface="Times New Roman" pitchFamily="18" charset="0"/>
              </a:rPr>
              <a:t>con</a:t>
            </a:r>
          </a:p>
          <a:p>
            <a:pPr marL="342900" lvl="0" indent="-342900" algn="ctr">
              <a:spcBef>
                <a:spcPct val="20000"/>
              </a:spcBef>
            </a:pPr>
            <a:r>
              <a:rPr lang="en-US" sz="3600" b="1" dirty="0" err="1" smtClean="0">
                <a:solidFill>
                  <a:srgbClr val="660033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3600" b="1" dirty="0" smtClean="0">
                <a:solidFill>
                  <a:srgbClr val="66003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>
                <a:solidFill>
                  <a:srgbClr val="660033"/>
                </a:solidFill>
                <a:latin typeface="Times New Roman" pitchFamily="18" charset="0"/>
                <a:cs typeface="Times New Roman" pitchFamily="18" charset="0"/>
              </a:rPr>
              <a:t>Cha </a:t>
            </a:r>
            <a:r>
              <a:rPr lang="en-US" sz="3600" b="1" dirty="0" err="1">
                <a:solidFill>
                  <a:srgbClr val="660033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3600" b="1" dirty="0">
                <a:solidFill>
                  <a:srgbClr val="66003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660033"/>
                </a:solidFill>
                <a:latin typeface="Times New Roman" pitchFamily="18" charset="0"/>
                <a:cs typeface="Times New Roman" pitchFamily="18" charset="0"/>
              </a:rPr>
              <a:t>đôi</a:t>
            </a:r>
            <a:r>
              <a:rPr lang="en-US" sz="3600" b="1" dirty="0">
                <a:solidFill>
                  <a:srgbClr val="66003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660033"/>
                </a:solidFill>
                <a:latin typeface="Times New Roman" pitchFamily="18" charset="0"/>
                <a:cs typeface="Times New Roman" pitchFamily="18" charset="0"/>
              </a:rPr>
              <a:t>tay</a:t>
            </a:r>
            <a:r>
              <a:rPr lang="en-US" sz="3600" b="1" dirty="0">
                <a:solidFill>
                  <a:srgbClr val="66003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660033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3600" b="1" dirty="0">
                <a:solidFill>
                  <a:srgbClr val="66003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smtClean="0">
                <a:solidFill>
                  <a:srgbClr val="660033"/>
                </a:solidFill>
                <a:latin typeface="Times New Roman" pitchFamily="18" charset="0"/>
                <a:cs typeface="Times New Roman" pitchFamily="18" charset="0"/>
              </a:rPr>
              <a:t>con</a:t>
            </a:r>
          </a:p>
          <a:p>
            <a:pPr marL="342900" lvl="0" indent="-342900" algn="ctr">
              <a:spcBef>
                <a:spcPct val="20000"/>
              </a:spcBef>
            </a:pPr>
            <a:r>
              <a:rPr lang="en-US" sz="3600" b="1" dirty="0" err="1" smtClean="0">
                <a:solidFill>
                  <a:srgbClr val="660033"/>
                </a:solidFill>
                <a:latin typeface="Times New Roman" pitchFamily="18" charset="0"/>
                <a:cs typeface="Times New Roman" pitchFamily="18" charset="0"/>
              </a:rPr>
              <a:t>Dạy</a:t>
            </a:r>
            <a:r>
              <a:rPr lang="en-US" sz="3600" b="1" dirty="0" smtClean="0">
                <a:solidFill>
                  <a:srgbClr val="66003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>
                <a:solidFill>
                  <a:srgbClr val="660033"/>
                </a:solidFill>
                <a:latin typeface="Times New Roman" pitchFamily="18" charset="0"/>
                <a:cs typeface="Times New Roman" pitchFamily="18" charset="0"/>
              </a:rPr>
              <a:t>con </a:t>
            </a:r>
            <a:r>
              <a:rPr lang="en-US" sz="3600" b="1" dirty="0" err="1">
                <a:solidFill>
                  <a:srgbClr val="660033"/>
                </a:solidFill>
                <a:latin typeface="Times New Roman" pitchFamily="18" charset="0"/>
                <a:cs typeface="Times New Roman" pitchFamily="18" charset="0"/>
              </a:rPr>
              <a:t>biết</a:t>
            </a:r>
            <a:r>
              <a:rPr lang="en-US" sz="3600" b="1" dirty="0">
                <a:solidFill>
                  <a:srgbClr val="66003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660033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3600" b="1" dirty="0">
                <a:solidFill>
                  <a:srgbClr val="66003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660033"/>
                </a:solidFill>
                <a:latin typeface="Times New Roman" pitchFamily="18" charset="0"/>
                <a:cs typeface="Times New Roman" pitchFamily="18" charset="0"/>
              </a:rPr>
              <a:t>yêu</a:t>
            </a:r>
            <a:r>
              <a:rPr lang="en-US" sz="3600" b="1" dirty="0">
                <a:solidFill>
                  <a:srgbClr val="66003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rgbClr val="660033"/>
                </a:solidFill>
                <a:latin typeface="Times New Roman" pitchFamily="18" charset="0"/>
                <a:cs typeface="Times New Roman" pitchFamily="18" charset="0"/>
              </a:rPr>
              <a:t>Chúa</a:t>
            </a:r>
            <a:endParaRPr lang="en-US" sz="3600" b="1" dirty="0">
              <a:solidFill>
                <a:srgbClr val="660033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ctr">
              <a:spcBef>
                <a:spcPct val="20000"/>
              </a:spcBef>
            </a:pPr>
            <a:r>
              <a:rPr lang="en-US" sz="3600" b="1" dirty="0" err="1" smtClean="0">
                <a:solidFill>
                  <a:srgbClr val="660033"/>
                </a:solidFill>
                <a:latin typeface="Times New Roman" pitchFamily="18" charset="0"/>
                <a:cs typeface="Times New Roman" pitchFamily="18" charset="0"/>
              </a:rPr>
              <a:t>Dạy</a:t>
            </a:r>
            <a:r>
              <a:rPr lang="en-US" sz="3600" b="1" dirty="0" smtClean="0">
                <a:solidFill>
                  <a:srgbClr val="66003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>
                <a:solidFill>
                  <a:srgbClr val="660033"/>
                </a:solidFill>
                <a:latin typeface="Times New Roman" pitchFamily="18" charset="0"/>
                <a:cs typeface="Times New Roman" pitchFamily="18" charset="0"/>
              </a:rPr>
              <a:t>con </a:t>
            </a:r>
            <a:r>
              <a:rPr lang="en-US" sz="3600" b="1" dirty="0" err="1">
                <a:solidFill>
                  <a:srgbClr val="660033"/>
                </a:solidFill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sz="3600" b="1" dirty="0">
                <a:solidFill>
                  <a:srgbClr val="66003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660033"/>
                </a:solidFill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3600" b="1" dirty="0">
                <a:solidFill>
                  <a:srgbClr val="66003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660033"/>
                </a:solidFill>
                <a:latin typeface="Times New Roman" pitchFamily="18" charset="0"/>
                <a:cs typeface="Times New Roman" pitchFamily="18" charset="0"/>
              </a:rPr>
              <a:t>đi</a:t>
            </a:r>
            <a:endParaRPr lang="zh-TW" altLang="en-US" sz="3600" b="1" dirty="0">
              <a:solidFill>
                <a:srgbClr val="660033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32"/>
          </a:xfrm>
        </p:spPr>
        <p:txBody>
          <a:bodyPr>
            <a:normAutofit fontScale="90000"/>
          </a:bodyPr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爸爸媽媽的</a:t>
            </a:r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愛  </a:t>
            </a:r>
            <a:r>
              <a:rPr lang="en-US" b="1" dirty="0" err="1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Tình</a:t>
            </a:r>
            <a:r>
              <a:rPr 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b="1" dirty="0" err="1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yêu</a:t>
            </a:r>
            <a:r>
              <a:rPr 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b="1" dirty="0" err="1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của</a:t>
            </a:r>
            <a:r>
              <a:rPr 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Cha </a:t>
            </a:r>
            <a:r>
              <a:rPr lang="en-US" b="1" dirty="0" err="1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Mẹ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928671"/>
            <a:ext cx="9144000" cy="321470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4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我一步一步向前</a:t>
            </a:r>
            <a:r>
              <a:rPr lang="zh-TW" altLang="en-US" sz="4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走</a:t>
            </a:r>
            <a:endParaRPr lang="en-US" altLang="zh-TW" sz="4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謝謝</a:t>
            </a:r>
            <a:r>
              <a:rPr lang="zh-TW" altLang="en-US" sz="4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你們的</a:t>
            </a:r>
            <a:r>
              <a:rPr lang="zh-TW" altLang="en-US" sz="4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愛</a:t>
            </a:r>
            <a:endParaRPr lang="en-US" altLang="zh-TW" sz="4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回頭</a:t>
            </a:r>
            <a:r>
              <a:rPr lang="zh-TW" altLang="en-US" sz="4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看著你們</a:t>
            </a:r>
            <a:r>
              <a:rPr lang="zh-TW" altLang="en-US" sz="4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笑容</a:t>
            </a:r>
            <a:endParaRPr lang="en-US" altLang="zh-TW" sz="4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用</a:t>
            </a:r>
            <a:r>
              <a:rPr lang="zh-TW" altLang="en-US" sz="4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愛擁抱這世界</a:t>
            </a:r>
          </a:p>
        </p:txBody>
      </p:sp>
      <p:sp>
        <p:nvSpPr>
          <p:cNvPr id="6" name="內容版面配置區 4"/>
          <p:cNvSpPr txBox="1">
            <a:spLocks/>
          </p:cNvSpPr>
          <p:nvPr/>
        </p:nvSpPr>
        <p:spPr>
          <a:xfrm>
            <a:off x="0" y="4214818"/>
            <a:ext cx="9144000" cy="26431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600" b="1" dirty="0" err="1">
                <a:solidFill>
                  <a:srgbClr val="660033"/>
                </a:solidFill>
                <a:latin typeface="Times New Roman" pitchFamily="18" charset="0"/>
                <a:cs typeface="Times New Roman" pitchFamily="18" charset="0"/>
              </a:rPr>
              <a:t>Cám</a:t>
            </a:r>
            <a:r>
              <a:rPr lang="en-US" sz="3600" b="1" dirty="0">
                <a:solidFill>
                  <a:srgbClr val="66003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660033"/>
                </a:solidFill>
                <a:latin typeface="Times New Roman" pitchFamily="18" charset="0"/>
                <a:cs typeface="Times New Roman" pitchFamily="18" charset="0"/>
              </a:rPr>
              <a:t>ơn</a:t>
            </a:r>
            <a:r>
              <a:rPr lang="en-US" sz="3600" b="1" dirty="0">
                <a:solidFill>
                  <a:srgbClr val="66003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660033"/>
                </a:solidFill>
                <a:latin typeface="Times New Roman" pitchFamily="18" charset="0"/>
                <a:cs typeface="Times New Roman" pitchFamily="18" charset="0"/>
              </a:rPr>
              <a:t>tình</a:t>
            </a:r>
            <a:r>
              <a:rPr lang="en-US" sz="3600" b="1" dirty="0">
                <a:solidFill>
                  <a:srgbClr val="66003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660033"/>
                </a:solidFill>
                <a:latin typeface="Times New Roman" pitchFamily="18" charset="0"/>
                <a:cs typeface="Times New Roman" pitchFamily="18" charset="0"/>
              </a:rPr>
              <a:t>yêu</a:t>
            </a:r>
            <a:r>
              <a:rPr lang="en-US" sz="3600" b="1" dirty="0">
                <a:solidFill>
                  <a:srgbClr val="66003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660033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3600" b="1" dirty="0">
                <a:solidFill>
                  <a:srgbClr val="660033"/>
                </a:solidFill>
                <a:latin typeface="Times New Roman" pitchFamily="18" charset="0"/>
                <a:cs typeface="Times New Roman" pitchFamily="18" charset="0"/>
              </a:rPr>
              <a:t> Cha </a:t>
            </a:r>
            <a:r>
              <a:rPr lang="en-US" sz="3600" b="1" dirty="0" err="1">
                <a:solidFill>
                  <a:srgbClr val="660033"/>
                </a:solidFill>
                <a:latin typeface="Times New Roman" pitchFamily="18" charset="0"/>
                <a:cs typeface="Times New Roman" pitchFamily="18" charset="0"/>
              </a:rPr>
              <a:t>Mẹ</a:t>
            </a:r>
            <a:endParaRPr lang="en-US" sz="3600" b="1" dirty="0">
              <a:solidFill>
                <a:srgbClr val="660033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3600" b="1" dirty="0" err="1">
                <a:solidFill>
                  <a:srgbClr val="660033"/>
                </a:solidFill>
                <a:latin typeface="Times New Roman" pitchFamily="18" charset="0"/>
                <a:cs typeface="Times New Roman" pitchFamily="18" charset="0"/>
              </a:rPr>
              <a:t>dạy</a:t>
            </a:r>
            <a:r>
              <a:rPr lang="en-US" sz="3600" b="1" dirty="0">
                <a:solidFill>
                  <a:srgbClr val="660033"/>
                </a:solidFill>
                <a:latin typeface="Times New Roman" pitchFamily="18" charset="0"/>
                <a:cs typeface="Times New Roman" pitchFamily="18" charset="0"/>
              </a:rPr>
              <a:t> con </a:t>
            </a:r>
            <a:r>
              <a:rPr lang="en-US" sz="3600" b="1" dirty="0" err="1">
                <a:solidFill>
                  <a:srgbClr val="660033"/>
                </a:solidFill>
                <a:latin typeface="Times New Roman" pitchFamily="18" charset="0"/>
                <a:cs typeface="Times New Roman" pitchFamily="18" charset="0"/>
              </a:rPr>
              <a:t>trưởng</a:t>
            </a:r>
            <a:r>
              <a:rPr lang="en-US" sz="3600" b="1" dirty="0">
                <a:solidFill>
                  <a:srgbClr val="66003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660033"/>
                </a:solidFill>
                <a:latin typeface="Times New Roman" pitchFamily="18" charset="0"/>
                <a:cs typeface="Times New Roman" pitchFamily="18" charset="0"/>
              </a:rPr>
              <a:t>thành</a:t>
            </a:r>
          </a:p>
          <a:p>
            <a:pPr algn="ctr"/>
            <a:r>
              <a:rPr lang="en-US" sz="3600" b="1" dirty="0" err="1">
                <a:solidFill>
                  <a:srgbClr val="660033"/>
                </a:solidFill>
                <a:latin typeface="Times New Roman" pitchFamily="18" charset="0"/>
                <a:cs typeface="Times New Roman" pitchFamily="18" charset="0"/>
              </a:rPr>
              <a:t>Lòng</a:t>
            </a:r>
            <a:r>
              <a:rPr lang="en-US" sz="3600" b="1" dirty="0">
                <a:solidFill>
                  <a:srgbClr val="66003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660033"/>
                </a:solidFill>
                <a:latin typeface="Times New Roman" pitchFamily="18" charset="0"/>
                <a:cs typeface="Times New Roman" pitchFamily="18" charset="0"/>
              </a:rPr>
              <a:t>tạ</a:t>
            </a:r>
            <a:r>
              <a:rPr lang="en-US" sz="3600" b="1" dirty="0">
                <a:solidFill>
                  <a:srgbClr val="66003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660033"/>
                </a:solidFill>
                <a:latin typeface="Times New Roman" pitchFamily="18" charset="0"/>
                <a:cs typeface="Times New Roman" pitchFamily="18" charset="0"/>
              </a:rPr>
              <a:t>ơn</a:t>
            </a:r>
            <a:r>
              <a:rPr lang="en-US" sz="3600" b="1" dirty="0">
                <a:solidFill>
                  <a:srgbClr val="66003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660033"/>
                </a:solidFill>
                <a:latin typeface="Times New Roman" pitchFamily="18" charset="0"/>
                <a:cs typeface="Times New Roman" pitchFamily="18" charset="0"/>
              </a:rPr>
              <a:t>khôn</a:t>
            </a:r>
            <a:r>
              <a:rPr lang="en-US" sz="3600" b="1" dirty="0">
                <a:solidFill>
                  <a:srgbClr val="66003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660033"/>
                </a:solidFill>
                <a:latin typeface="Times New Roman" pitchFamily="18" charset="0"/>
                <a:cs typeface="Times New Roman" pitchFamily="18" charset="0"/>
              </a:rPr>
              <a:t>xiết</a:t>
            </a:r>
          </a:p>
          <a:p>
            <a:pPr algn="ctr"/>
            <a:r>
              <a:rPr lang="en-US" sz="3600" b="1" dirty="0" err="1">
                <a:solidFill>
                  <a:srgbClr val="660033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3600" b="1" dirty="0">
                <a:solidFill>
                  <a:srgbClr val="66003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660033"/>
                </a:solidFill>
                <a:latin typeface="Times New Roman" pitchFamily="18" charset="0"/>
                <a:cs typeface="Times New Roman" pitchFamily="18" charset="0"/>
              </a:rPr>
              <a:t>nguyện</a:t>
            </a:r>
            <a:r>
              <a:rPr lang="en-US" sz="3600" b="1" dirty="0">
                <a:solidFill>
                  <a:srgbClr val="66003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660033"/>
                </a:solidFill>
                <a:latin typeface="Times New Roman" pitchFamily="18" charset="0"/>
                <a:cs typeface="Times New Roman" pitchFamily="18" charset="0"/>
              </a:rPr>
              <a:t>yêu</a:t>
            </a:r>
            <a:r>
              <a:rPr lang="en-US" sz="3600" b="1" dirty="0">
                <a:solidFill>
                  <a:srgbClr val="66003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660033"/>
                </a:solidFill>
                <a:latin typeface="Times New Roman" pitchFamily="18" charset="0"/>
                <a:cs typeface="Times New Roman" pitchFamily="18" charset="0"/>
              </a:rPr>
              <a:t>Chúa</a:t>
            </a:r>
            <a:r>
              <a:rPr lang="en-US" sz="3600" b="1" dirty="0">
                <a:solidFill>
                  <a:srgbClr val="66003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660033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3600" b="1" dirty="0">
                <a:solidFill>
                  <a:srgbClr val="66003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660033"/>
                </a:solidFill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3600" b="1" dirty="0">
                <a:solidFill>
                  <a:srgbClr val="66003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660033"/>
                </a:solidFill>
                <a:latin typeface="Times New Roman" pitchFamily="18" charset="0"/>
                <a:cs typeface="Times New Roman" pitchFamily="18" charset="0"/>
              </a:rPr>
              <a:t>Ngài</a:t>
            </a:r>
            <a:endParaRPr lang="zh-TW" altLang="en-US" sz="3600" b="1" dirty="0" err="1">
              <a:solidFill>
                <a:srgbClr val="660033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32"/>
          </a:xfrm>
        </p:spPr>
        <p:txBody>
          <a:bodyPr>
            <a:normAutofit fontScale="90000"/>
          </a:bodyPr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爸爸媽媽的</a:t>
            </a:r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愛  </a:t>
            </a:r>
            <a:r>
              <a:rPr lang="en-US" b="1" dirty="0" err="1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Tình</a:t>
            </a:r>
            <a:r>
              <a:rPr 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b="1" dirty="0" err="1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yêu</a:t>
            </a:r>
            <a:r>
              <a:rPr 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b="1" dirty="0" err="1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của</a:t>
            </a:r>
            <a:r>
              <a:rPr 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Cha </a:t>
            </a:r>
            <a:r>
              <a:rPr lang="en-US" b="1" dirty="0" err="1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Mẹ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928671"/>
            <a:ext cx="9144000" cy="321470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4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我一步一步向前</a:t>
            </a:r>
            <a:r>
              <a:rPr lang="zh-TW" altLang="en-US" sz="4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走</a:t>
            </a:r>
            <a:endParaRPr lang="en-US" altLang="zh-TW" sz="4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帶</a:t>
            </a:r>
            <a:r>
              <a:rPr lang="zh-TW" altLang="en-US" sz="4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著感恩的</a:t>
            </a:r>
            <a:r>
              <a:rPr lang="zh-TW" altLang="en-US" sz="4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心</a:t>
            </a:r>
            <a:endParaRPr lang="en-US" altLang="zh-TW" sz="4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TW" altLang="en-US" sz="4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對耶穌愛不</a:t>
            </a:r>
            <a:r>
              <a:rPr lang="zh-TW" altLang="en-US" sz="4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改變</a:t>
            </a:r>
            <a:endParaRPr lang="en-US" altLang="zh-TW" sz="4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一生</a:t>
            </a:r>
            <a:r>
              <a:rPr lang="zh-TW" altLang="en-US" sz="4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服事 榮耀主</a:t>
            </a:r>
          </a:p>
        </p:txBody>
      </p:sp>
      <p:sp>
        <p:nvSpPr>
          <p:cNvPr id="6" name="內容版面配置區 4"/>
          <p:cNvSpPr txBox="1">
            <a:spLocks/>
          </p:cNvSpPr>
          <p:nvPr/>
        </p:nvSpPr>
        <p:spPr>
          <a:xfrm>
            <a:off x="0" y="4214818"/>
            <a:ext cx="9144000" cy="26431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600" b="1" dirty="0" err="1">
                <a:solidFill>
                  <a:srgbClr val="660033"/>
                </a:solidFill>
                <a:latin typeface="Times New Roman" pitchFamily="18" charset="0"/>
                <a:cs typeface="Times New Roman" pitchFamily="18" charset="0"/>
              </a:rPr>
              <a:t>Cám</a:t>
            </a:r>
            <a:r>
              <a:rPr lang="en-US" sz="3600" b="1" dirty="0">
                <a:solidFill>
                  <a:srgbClr val="66003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660033"/>
                </a:solidFill>
                <a:latin typeface="Times New Roman" pitchFamily="18" charset="0"/>
                <a:cs typeface="Times New Roman" pitchFamily="18" charset="0"/>
              </a:rPr>
              <a:t>ơn</a:t>
            </a:r>
            <a:r>
              <a:rPr lang="en-US" sz="3600" b="1" dirty="0">
                <a:solidFill>
                  <a:srgbClr val="66003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660033"/>
                </a:solidFill>
                <a:latin typeface="Times New Roman" pitchFamily="18" charset="0"/>
                <a:cs typeface="Times New Roman" pitchFamily="18" charset="0"/>
              </a:rPr>
              <a:t>tình</a:t>
            </a:r>
            <a:r>
              <a:rPr lang="en-US" sz="3600" b="1" dirty="0">
                <a:solidFill>
                  <a:srgbClr val="66003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660033"/>
                </a:solidFill>
                <a:latin typeface="Times New Roman" pitchFamily="18" charset="0"/>
                <a:cs typeface="Times New Roman" pitchFamily="18" charset="0"/>
              </a:rPr>
              <a:t>yêu</a:t>
            </a:r>
            <a:r>
              <a:rPr lang="en-US" sz="3600" b="1" dirty="0">
                <a:solidFill>
                  <a:srgbClr val="66003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660033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3600" b="1" dirty="0">
                <a:solidFill>
                  <a:srgbClr val="660033"/>
                </a:solidFill>
                <a:latin typeface="Times New Roman" pitchFamily="18" charset="0"/>
                <a:cs typeface="Times New Roman" pitchFamily="18" charset="0"/>
              </a:rPr>
              <a:t> Cha </a:t>
            </a:r>
            <a:r>
              <a:rPr lang="en-US" sz="3600" b="1" dirty="0" err="1">
                <a:solidFill>
                  <a:srgbClr val="660033"/>
                </a:solidFill>
                <a:latin typeface="Times New Roman" pitchFamily="18" charset="0"/>
                <a:cs typeface="Times New Roman" pitchFamily="18" charset="0"/>
              </a:rPr>
              <a:t>Mẹ</a:t>
            </a:r>
            <a:endParaRPr lang="en-US" sz="3600" b="1" dirty="0">
              <a:solidFill>
                <a:srgbClr val="660033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3600" b="1" dirty="0" err="1">
                <a:solidFill>
                  <a:srgbClr val="660033"/>
                </a:solidFill>
                <a:latin typeface="Times New Roman" pitchFamily="18" charset="0"/>
                <a:cs typeface="Times New Roman" pitchFamily="18" charset="0"/>
              </a:rPr>
              <a:t>dạy</a:t>
            </a:r>
            <a:r>
              <a:rPr lang="en-US" sz="3600" b="1" dirty="0">
                <a:solidFill>
                  <a:srgbClr val="660033"/>
                </a:solidFill>
                <a:latin typeface="Times New Roman" pitchFamily="18" charset="0"/>
                <a:cs typeface="Times New Roman" pitchFamily="18" charset="0"/>
              </a:rPr>
              <a:t> con </a:t>
            </a:r>
            <a:r>
              <a:rPr lang="en-US" sz="3600" b="1" dirty="0" err="1">
                <a:solidFill>
                  <a:srgbClr val="660033"/>
                </a:solidFill>
                <a:latin typeface="Times New Roman" pitchFamily="18" charset="0"/>
                <a:cs typeface="Times New Roman" pitchFamily="18" charset="0"/>
              </a:rPr>
              <a:t>trưởng</a:t>
            </a:r>
            <a:r>
              <a:rPr lang="en-US" sz="3600" b="1" dirty="0">
                <a:solidFill>
                  <a:srgbClr val="66003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660033"/>
                </a:solidFill>
                <a:latin typeface="Times New Roman" pitchFamily="18" charset="0"/>
                <a:cs typeface="Times New Roman" pitchFamily="18" charset="0"/>
              </a:rPr>
              <a:t>thành</a:t>
            </a:r>
          </a:p>
          <a:p>
            <a:pPr algn="ctr"/>
            <a:r>
              <a:rPr lang="en-US" sz="3600" b="1" dirty="0" err="1">
                <a:solidFill>
                  <a:srgbClr val="660033"/>
                </a:solidFill>
                <a:latin typeface="Times New Roman" pitchFamily="18" charset="0"/>
                <a:cs typeface="Times New Roman" pitchFamily="18" charset="0"/>
              </a:rPr>
              <a:t>Lòng</a:t>
            </a:r>
            <a:r>
              <a:rPr lang="en-US" sz="3600" b="1" dirty="0">
                <a:solidFill>
                  <a:srgbClr val="66003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660033"/>
                </a:solidFill>
                <a:latin typeface="Times New Roman" pitchFamily="18" charset="0"/>
                <a:cs typeface="Times New Roman" pitchFamily="18" charset="0"/>
              </a:rPr>
              <a:t>tạ</a:t>
            </a:r>
            <a:r>
              <a:rPr lang="en-US" sz="3600" b="1" dirty="0">
                <a:solidFill>
                  <a:srgbClr val="66003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660033"/>
                </a:solidFill>
                <a:latin typeface="Times New Roman" pitchFamily="18" charset="0"/>
                <a:cs typeface="Times New Roman" pitchFamily="18" charset="0"/>
              </a:rPr>
              <a:t>ơn</a:t>
            </a:r>
            <a:r>
              <a:rPr lang="en-US" sz="3600" b="1" dirty="0">
                <a:solidFill>
                  <a:srgbClr val="66003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660033"/>
                </a:solidFill>
                <a:latin typeface="Times New Roman" pitchFamily="18" charset="0"/>
                <a:cs typeface="Times New Roman" pitchFamily="18" charset="0"/>
              </a:rPr>
              <a:t>khôn</a:t>
            </a:r>
            <a:r>
              <a:rPr lang="en-US" sz="3600" b="1" dirty="0">
                <a:solidFill>
                  <a:srgbClr val="66003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660033"/>
                </a:solidFill>
                <a:latin typeface="Times New Roman" pitchFamily="18" charset="0"/>
                <a:cs typeface="Times New Roman" pitchFamily="18" charset="0"/>
              </a:rPr>
              <a:t>xiết</a:t>
            </a:r>
          </a:p>
          <a:p>
            <a:pPr algn="ctr"/>
            <a:r>
              <a:rPr lang="en-US" sz="3600" b="1" dirty="0" err="1">
                <a:solidFill>
                  <a:srgbClr val="660033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3600" b="1" dirty="0">
                <a:solidFill>
                  <a:srgbClr val="66003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660033"/>
                </a:solidFill>
                <a:latin typeface="Times New Roman" pitchFamily="18" charset="0"/>
                <a:cs typeface="Times New Roman" pitchFamily="18" charset="0"/>
              </a:rPr>
              <a:t>nguyện</a:t>
            </a:r>
            <a:r>
              <a:rPr lang="en-US" sz="3600" b="1" dirty="0">
                <a:solidFill>
                  <a:srgbClr val="66003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660033"/>
                </a:solidFill>
                <a:latin typeface="Times New Roman" pitchFamily="18" charset="0"/>
                <a:cs typeface="Times New Roman" pitchFamily="18" charset="0"/>
              </a:rPr>
              <a:t>yêu</a:t>
            </a:r>
            <a:r>
              <a:rPr lang="en-US" sz="3600" b="1" dirty="0">
                <a:solidFill>
                  <a:srgbClr val="66003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660033"/>
                </a:solidFill>
                <a:latin typeface="Times New Roman" pitchFamily="18" charset="0"/>
                <a:cs typeface="Times New Roman" pitchFamily="18" charset="0"/>
              </a:rPr>
              <a:t>Chúa</a:t>
            </a:r>
            <a:r>
              <a:rPr lang="en-US" sz="3600" b="1" dirty="0">
                <a:solidFill>
                  <a:srgbClr val="66003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660033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3600" b="1" dirty="0">
                <a:solidFill>
                  <a:srgbClr val="66003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660033"/>
                </a:solidFill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3600" b="1" dirty="0">
                <a:solidFill>
                  <a:srgbClr val="66003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660033"/>
                </a:solidFill>
                <a:latin typeface="Times New Roman" pitchFamily="18" charset="0"/>
                <a:cs typeface="Times New Roman" pitchFamily="18" charset="0"/>
              </a:rPr>
              <a:t>Ngài</a:t>
            </a:r>
            <a:endParaRPr lang="zh-TW" altLang="en-US" sz="3600" b="1" dirty="0" err="1">
              <a:solidFill>
                <a:srgbClr val="660033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6</TotalTime>
  <Words>220</Words>
  <Application>Microsoft Office PowerPoint</Application>
  <PresentationFormat>如螢幕大小 (4:3)</PresentationFormat>
  <Paragraphs>36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佈景主題1</vt:lpstr>
      <vt:lpstr>爸爸媽媽的愛  Tình yêu của Cha Mẹ</vt:lpstr>
      <vt:lpstr>爸爸媽媽的愛  Tình yêu của Cha Mẹ</vt:lpstr>
      <vt:lpstr>爸爸媽媽的愛  Tình yêu của Cha Mẹ</vt:lpstr>
      <vt:lpstr>爸爸媽媽的愛  Tình yêu của Cha Mẹ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爸爸媽媽的愛  Tình yêu của Cha Mẹ</dc:title>
  <dc:creator>大唐</dc:creator>
  <cp:lastModifiedBy>大唐</cp:lastModifiedBy>
  <cp:revision>3</cp:revision>
  <dcterms:created xsi:type="dcterms:W3CDTF">2018-05-10T09:03:02Z</dcterms:created>
  <dcterms:modified xsi:type="dcterms:W3CDTF">2018-05-10T09:09:47Z</dcterms:modified>
</cp:coreProperties>
</file>