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60E85178-EA39-49CD-B671-A7F983A62245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5140C686-2108-4023-AE4E-637ECF44C5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Kìa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vùng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ngôi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sao</a:t>
            </a:r>
            <a:r>
              <a:rPr lang="en-US" altLang="zh-TW" dirty="0" smtClean="0"/>
              <a:t> Tin </a:t>
            </a:r>
            <a:r>
              <a:rPr lang="en-US" altLang="zh-TW" dirty="0" err="1" smtClean="0"/>
              <a:t>Lành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choang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Con </a:t>
            </a:r>
            <a:r>
              <a:rPr lang="en-US" altLang="zh-TW" dirty="0" err="1" smtClean="0"/>
              <a:t>Trời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tự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hạ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thành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nhân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giữa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kinh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hoàng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Vì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nhận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thế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đấm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chìm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bến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mê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Ra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làm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quí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cứu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về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năm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cảnh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như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giữa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ác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tội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khiếp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kinh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Hôm</a:t>
            </a:r>
            <a:r>
              <a:rPr lang="en-US" altLang="zh-TW" dirty="0" smtClean="0"/>
              <a:t> nay </a:t>
            </a:r>
            <a:r>
              <a:rPr lang="en-US" altLang="zh-TW" dirty="0" err="1" smtClean="0"/>
              <a:t>khắp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rõ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cảnh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bình</a:t>
            </a:r>
            <a:r>
              <a:rPr lang="en-US" altLang="zh-TW" dirty="0" smtClean="0"/>
              <a:t>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giờ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đây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vui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vẻ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bấy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phước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hạnh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đây</a:t>
            </a:r>
            <a:r>
              <a:rPr lang="en-US" altLang="zh-TW" dirty="0" smtClean="0"/>
              <a:t> </a:t>
            </a:r>
          </a:p>
          <a:p>
            <a:pPr algn="ctr">
              <a:buNone/>
            </a:pP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hòa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an </a:t>
            </a:r>
            <a:r>
              <a:rPr lang="en-US" altLang="zh-TW" dirty="0" err="1" smtClean="0"/>
              <a:t>ninh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từ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ấy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Thần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tử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Mục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gặp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ngay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Nhi</a:t>
            </a:r>
            <a:endParaRPr lang="en-US" altLang="zh-TW" dirty="0"/>
          </a:p>
          <a:p>
            <a:pPr algn="ctr">
              <a:buNone/>
            </a:pPr>
            <a:r>
              <a:rPr lang="en-US" altLang="zh-TW" dirty="0" err="1" smtClean="0"/>
              <a:t>Trong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chuồng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chiên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Đơn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thành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thờ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lạy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Thần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Nhân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hiển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lạ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thường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Tìm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thờ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lạy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xưa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Bác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sĩ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nhìn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ruổi</a:t>
            </a:r>
            <a:r>
              <a:rPr lang="en-US" altLang="zh-TW" dirty="0" smtClean="0"/>
              <a:t> dong </a:t>
            </a:r>
          </a:p>
          <a:p>
            <a:pPr algn="ctr">
              <a:buNone/>
            </a:pPr>
            <a:r>
              <a:rPr lang="en-US" altLang="zh-TW" dirty="0" smtClean="0"/>
              <a:t>Nay </a:t>
            </a:r>
            <a:r>
              <a:rPr lang="en-US" altLang="zh-TW" dirty="0" err="1" smtClean="0"/>
              <a:t>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thành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kính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cùng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tôn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cách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hết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lòng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Jê-sus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trải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trường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đau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khổ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cảm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nhược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điểm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Ban </a:t>
            </a:r>
            <a:r>
              <a:rPr lang="en-US" altLang="zh-TW" dirty="0" err="1" smtClean="0"/>
              <a:t>ơn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giữ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gìn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khỏi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mưu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quỉ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quyền</a:t>
            </a:r>
            <a:r>
              <a:rPr lang="en-US" altLang="zh-TW" dirty="0" smtClean="0"/>
              <a:t> 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giờ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đây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vui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vẻ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bấy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phước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hạnh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đây</a:t>
            </a:r>
            <a:r>
              <a:rPr lang="en-US" altLang="zh-TW" dirty="0" smtClean="0"/>
              <a:t> </a:t>
            </a:r>
          </a:p>
          <a:p>
            <a:pPr algn="ctr">
              <a:buNone/>
            </a:pP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hòa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an </a:t>
            </a:r>
            <a:r>
              <a:rPr lang="en-US" altLang="zh-TW" dirty="0" err="1" smtClean="0"/>
              <a:t>ninh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từ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ấy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Thần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tử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từng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dạy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cũng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nhau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chở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phai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Luật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bình</a:t>
            </a:r>
            <a:r>
              <a:rPr lang="en-US" altLang="zh-TW" dirty="0" smtClean="0"/>
              <a:t> an </a:t>
            </a:r>
            <a:r>
              <a:rPr lang="en-US" altLang="zh-TW" dirty="0" err="1" smtClean="0"/>
              <a:t>ấy</a:t>
            </a:r>
            <a:r>
              <a:rPr lang="en-US" altLang="zh-TW" dirty="0" smtClean="0"/>
              <a:t> Tin </a:t>
            </a:r>
            <a:r>
              <a:rPr lang="en-US" altLang="zh-TW" dirty="0" err="1" smtClean="0"/>
              <a:t>Lành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vì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tội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nô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bẻ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xích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xiềng</a:t>
            </a:r>
            <a:r>
              <a:rPr lang="en-US" altLang="zh-TW" dirty="0" smtClean="0"/>
              <a:t> ma </a:t>
            </a:r>
            <a:r>
              <a:rPr lang="en-US" altLang="zh-TW" dirty="0" err="1" smtClean="0"/>
              <a:t>quỉ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kia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Danh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truyến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đến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báo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áp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chế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thảy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lìa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Ta </a:t>
            </a:r>
            <a:r>
              <a:rPr lang="en-US" altLang="zh-TW" dirty="0" err="1" smtClean="0"/>
              <a:t>nên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hết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tôn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kính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Đấng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vừa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Dâng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khúc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thần</a:t>
            </a:r>
            <a:r>
              <a:rPr lang="en-US" altLang="zh-TW" dirty="0" smtClean="0"/>
              <a:t> ca </a:t>
            </a:r>
            <a:r>
              <a:rPr lang="en-US" altLang="zh-TW" dirty="0" err="1" smtClean="0"/>
              <a:t>cảm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ơn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diệu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vinh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giờ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đây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vui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vẻ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bấy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phước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hạnh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đây</a:t>
            </a:r>
            <a:r>
              <a:rPr lang="en-US" altLang="zh-TW" dirty="0" smtClean="0"/>
              <a:t> </a:t>
            </a:r>
          </a:p>
          <a:p>
            <a:pPr algn="ctr">
              <a:buNone/>
            </a:pP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hòa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an </a:t>
            </a:r>
            <a:r>
              <a:rPr lang="en-US" altLang="zh-TW" dirty="0" err="1" smtClean="0"/>
              <a:t>ninh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từ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ấy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Thần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tử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0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佈景主題10</Template>
  <TotalTime>27</TotalTime>
  <Words>293</Words>
  <Application>Microsoft Office PowerPoint</Application>
  <PresentationFormat>如螢幕大小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佈景主題10</vt:lpstr>
      <vt:lpstr>Đêm Thánh </vt:lpstr>
      <vt:lpstr>Đêm Thánh </vt:lpstr>
      <vt:lpstr>Đêm Thánh </vt:lpstr>
      <vt:lpstr>Đêm Thánh </vt:lpstr>
      <vt:lpstr>Đêm Thánh </vt:lpstr>
      <vt:lpstr>Đêm Thánh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Đêm Thánh</dc:title>
  <dc:creator>大唐</dc:creator>
  <cp:lastModifiedBy>大唐</cp:lastModifiedBy>
  <cp:revision>4</cp:revision>
  <dcterms:created xsi:type="dcterms:W3CDTF">2014-12-23T12:07:36Z</dcterms:created>
  <dcterms:modified xsi:type="dcterms:W3CDTF">2014-12-23T12:49:38Z</dcterms:modified>
</cp:coreProperties>
</file>