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2BC9139-1254-47C8-A852-66CA7669C907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6C988-B091-42E1-948C-9390AAAF20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9139-1254-47C8-A852-66CA7669C907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C988-B091-42E1-948C-9390AAAF20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2BC9139-1254-47C8-A852-66CA7669C907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506C988-B091-42E1-948C-9390AAAF20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9139-1254-47C8-A852-66CA7669C907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06C988-B091-42E1-948C-9390AAAF20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9139-1254-47C8-A852-66CA7669C907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506C988-B091-42E1-948C-9390AAAF20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2BC9139-1254-47C8-A852-66CA7669C907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506C988-B091-42E1-948C-9390AAAF20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2BC9139-1254-47C8-A852-66CA7669C907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506C988-B091-42E1-948C-9390AAAF20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9139-1254-47C8-A852-66CA7669C907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06C988-B091-42E1-948C-9390AAAF20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9139-1254-47C8-A852-66CA7669C907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6C988-B091-42E1-948C-9390AAAF20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9139-1254-47C8-A852-66CA7669C907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06C988-B091-42E1-948C-9390AAAF20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2BC9139-1254-47C8-A852-66CA7669C907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506C988-B091-42E1-948C-9390AAAF20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BC9139-1254-47C8-A852-66CA7669C907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506C988-B091-42E1-948C-9390AAAF20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ĐỜI NGƯỜI NGẮN NGỦI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err="1"/>
              <a:t>Đời</a:t>
            </a:r>
            <a:r>
              <a:rPr lang="en-US" sz="4000" dirty="0"/>
              <a:t> </a:t>
            </a:r>
            <a:r>
              <a:rPr lang="en-US" sz="4000" dirty="0" err="1"/>
              <a:t>người</a:t>
            </a:r>
            <a:r>
              <a:rPr lang="en-US" sz="4000" dirty="0"/>
              <a:t> </a:t>
            </a:r>
            <a:r>
              <a:rPr lang="en-US" sz="4000" dirty="0" err="1"/>
              <a:t>ngắn</a:t>
            </a:r>
            <a:r>
              <a:rPr lang="en-US" sz="4000" dirty="0"/>
              <a:t> </a:t>
            </a:r>
            <a:r>
              <a:rPr lang="en-US" sz="4000" dirty="0" err="1"/>
              <a:t>ngủi</a:t>
            </a:r>
            <a:r>
              <a:rPr lang="en-US" sz="4000" dirty="0"/>
              <a:t> </a:t>
            </a:r>
            <a:r>
              <a:rPr lang="en-US" sz="4000" dirty="0" err="1"/>
              <a:t>ví</a:t>
            </a:r>
            <a:r>
              <a:rPr lang="en-US" sz="4000" dirty="0"/>
              <a:t> </a:t>
            </a:r>
            <a:r>
              <a:rPr lang="en-US" sz="4000" dirty="0" err="1"/>
              <a:t>thể</a:t>
            </a:r>
            <a:r>
              <a:rPr lang="en-US" sz="4000" dirty="0"/>
              <a:t> </a:t>
            </a:r>
            <a:r>
              <a:rPr lang="en-US" sz="4000" dirty="0" err="1"/>
              <a:t>hoa</a:t>
            </a:r>
            <a:r>
              <a:rPr lang="en-US" sz="4000" dirty="0"/>
              <a:t> </a:t>
            </a:r>
            <a:r>
              <a:rPr lang="en-US" sz="4000" dirty="0" err="1" smtClean="0"/>
              <a:t>rơi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smtClean="0"/>
              <a:t>Ham </a:t>
            </a:r>
            <a:r>
              <a:rPr lang="en-US" sz="4000" dirty="0"/>
              <a:t>chi </a:t>
            </a:r>
            <a:r>
              <a:rPr lang="en-US" sz="4000" dirty="0" err="1"/>
              <a:t>lợi</a:t>
            </a:r>
            <a:r>
              <a:rPr lang="en-US" sz="4000" dirty="0"/>
              <a:t> </a:t>
            </a:r>
            <a:r>
              <a:rPr lang="en-US" sz="4000" dirty="0" err="1"/>
              <a:t>quyền</a:t>
            </a:r>
            <a:r>
              <a:rPr lang="en-US" sz="4000" dirty="0"/>
              <a:t> </a:t>
            </a:r>
            <a:r>
              <a:rPr lang="en-US" sz="4000" dirty="0" err="1"/>
              <a:t>như</a:t>
            </a:r>
            <a:r>
              <a:rPr lang="en-US" sz="4000" dirty="0"/>
              <a:t> </a:t>
            </a:r>
            <a:r>
              <a:rPr lang="en-US" sz="4000" dirty="0" err="1" smtClean="0"/>
              <a:t>bèo</a:t>
            </a:r>
            <a:r>
              <a:rPr lang="en-US" sz="4000" dirty="0" smtClean="0"/>
              <a:t> </a:t>
            </a:r>
            <a:r>
              <a:rPr lang="en-US" sz="4000" dirty="0" err="1" smtClean="0"/>
              <a:t>trôi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Chừng</a:t>
            </a:r>
            <a:r>
              <a:rPr lang="en-US" sz="4000" dirty="0" smtClean="0"/>
              <a:t> </a:t>
            </a:r>
            <a:r>
              <a:rPr lang="en-US" sz="4000" dirty="0" err="1"/>
              <a:t>giờ</a:t>
            </a:r>
            <a:r>
              <a:rPr lang="en-US" sz="4000" dirty="0"/>
              <a:t> </a:t>
            </a:r>
            <a:r>
              <a:rPr lang="en-US" sz="4000" dirty="0" err="1"/>
              <a:t>nhắm</a:t>
            </a:r>
            <a:r>
              <a:rPr lang="en-US" sz="4000" dirty="0"/>
              <a:t> </a:t>
            </a:r>
            <a:r>
              <a:rPr lang="en-US" sz="4000" dirty="0" err="1" smtClean="0"/>
              <a:t>mắt</a:t>
            </a:r>
            <a:r>
              <a:rPr lang="en-US" sz="4000" dirty="0"/>
              <a:t> </a:t>
            </a:r>
            <a:r>
              <a:rPr lang="en-US" sz="4000" dirty="0" err="1" smtClean="0"/>
              <a:t>tay</a:t>
            </a:r>
            <a:r>
              <a:rPr lang="en-US" sz="4000" dirty="0" smtClean="0"/>
              <a:t> </a:t>
            </a:r>
            <a:r>
              <a:rPr lang="en-US" sz="4000" dirty="0" err="1"/>
              <a:t>phủi</a:t>
            </a:r>
            <a:r>
              <a:rPr lang="en-US" sz="4000" dirty="0"/>
              <a:t> </a:t>
            </a:r>
            <a:r>
              <a:rPr lang="en-US" sz="4000" dirty="0" err="1"/>
              <a:t>sạch</a:t>
            </a:r>
            <a:r>
              <a:rPr lang="en-US" sz="4000" dirty="0"/>
              <a:t> </a:t>
            </a:r>
            <a:r>
              <a:rPr lang="en-US" sz="4000" dirty="0" err="1" smtClean="0"/>
              <a:t>rồi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Thân</a:t>
            </a:r>
            <a:r>
              <a:rPr lang="en-US" sz="4000" dirty="0" smtClean="0"/>
              <a:t> </a:t>
            </a:r>
            <a:r>
              <a:rPr lang="en-US" sz="4000" dirty="0" err="1" smtClean="0"/>
              <a:t>hồn</a:t>
            </a:r>
            <a:r>
              <a:rPr lang="en-US" sz="4000" dirty="0" smtClean="0"/>
              <a:t> </a:t>
            </a:r>
            <a:r>
              <a:rPr lang="en-US" sz="4000" dirty="0" err="1"/>
              <a:t>trầm</a:t>
            </a:r>
            <a:r>
              <a:rPr lang="en-US" sz="4000" dirty="0"/>
              <a:t> </a:t>
            </a:r>
            <a:r>
              <a:rPr lang="en-US" sz="4000" dirty="0" err="1"/>
              <a:t>luôn</a:t>
            </a:r>
            <a:r>
              <a:rPr lang="en-US" sz="4000" dirty="0"/>
              <a:t> </a:t>
            </a:r>
            <a:r>
              <a:rPr lang="en-US" sz="4000" dirty="0" err="1"/>
              <a:t>địa</a:t>
            </a:r>
            <a:r>
              <a:rPr lang="en-US" sz="4000" dirty="0"/>
              <a:t> </a:t>
            </a:r>
            <a:r>
              <a:rPr lang="en-US" sz="4000" dirty="0" err="1"/>
              <a:t>ngục</a:t>
            </a:r>
            <a:r>
              <a:rPr lang="en-US" sz="4000" dirty="0"/>
              <a:t> </a:t>
            </a:r>
            <a:r>
              <a:rPr lang="en-US" sz="4000" dirty="0" err="1"/>
              <a:t>thôi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ĐỜI NGƯỜI NGẮN NGỦI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err="1"/>
              <a:t>Lòng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chí</a:t>
            </a:r>
            <a:r>
              <a:rPr lang="en-US" sz="4000" dirty="0"/>
              <a:t> </a:t>
            </a:r>
            <a:r>
              <a:rPr lang="en-US" sz="4000" dirty="0" err="1" smtClean="0"/>
              <a:t>nhân</a:t>
            </a:r>
            <a:r>
              <a:rPr lang="en-US" sz="4000" dirty="0" smtClean="0"/>
              <a:t> </a:t>
            </a:r>
            <a:r>
              <a:rPr lang="en-US" sz="4000" dirty="0" err="1" smtClean="0"/>
              <a:t>Ngài</a:t>
            </a:r>
            <a:r>
              <a:rPr lang="en-US" sz="4000" dirty="0" smtClean="0"/>
              <a:t> </a:t>
            </a:r>
            <a:r>
              <a:rPr lang="en-US" sz="4000" dirty="0" err="1"/>
              <a:t>đã</a:t>
            </a:r>
            <a:r>
              <a:rPr lang="en-US" sz="4000" dirty="0"/>
              <a:t> </a:t>
            </a:r>
            <a:r>
              <a:rPr lang="en-US" sz="4000" dirty="0" err="1"/>
              <a:t>phó</a:t>
            </a:r>
            <a:r>
              <a:rPr lang="en-US" sz="4000" dirty="0"/>
              <a:t> </a:t>
            </a:r>
            <a:r>
              <a:rPr lang="en-US" sz="4000" dirty="0" err="1" smtClean="0"/>
              <a:t>thân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Nơi</a:t>
            </a:r>
            <a:r>
              <a:rPr lang="en-US" sz="4000" dirty="0" smtClean="0"/>
              <a:t> </a:t>
            </a:r>
            <a:r>
              <a:rPr lang="en-US" sz="4000" dirty="0" err="1"/>
              <a:t>thập</a:t>
            </a:r>
            <a:r>
              <a:rPr lang="en-US" sz="4000" dirty="0"/>
              <a:t> </a:t>
            </a:r>
            <a:r>
              <a:rPr lang="en-US" sz="4000" dirty="0" err="1"/>
              <a:t>tự</a:t>
            </a:r>
            <a:r>
              <a:rPr lang="en-US" sz="4000" dirty="0"/>
              <a:t> </a:t>
            </a:r>
            <a:r>
              <a:rPr lang="en-US" sz="4000" dirty="0" err="1"/>
              <a:t>kia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r>
              <a:rPr lang="en-US" sz="4000" dirty="0"/>
              <a:t> </a:t>
            </a:r>
            <a:r>
              <a:rPr lang="en-US" sz="4000" dirty="0" err="1"/>
              <a:t>chúng</a:t>
            </a:r>
            <a:r>
              <a:rPr lang="en-US" sz="4000" dirty="0"/>
              <a:t> </a:t>
            </a:r>
            <a:r>
              <a:rPr lang="en-US" sz="4000" dirty="0" err="1" smtClean="0"/>
              <a:t>dân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Nầy</a:t>
            </a:r>
            <a:r>
              <a:rPr lang="en-US" sz="4000" dirty="0" smtClean="0"/>
              <a:t> </a:t>
            </a:r>
            <a:r>
              <a:rPr lang="en-US" sz="4000" dirty="0" err="1"/>
              <a:t>giờ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r>
              <a:rPr lang="en-US" sz="4000" dirty="0"/>
              <a:t> </a:t>
            </a:r>
            <a:r>
              <a:rPr lang="en-US" sz="4000" dirty="0" err="1" smtClean="0"/>
              <a:t>rỗi</a:t>
            </a:r>
            <a:r>
              <a:rPr lang="en-US" sz="4000" dirty="0" smtClean="0"/>
              <a:t> </a:t>
            </a:r>
            <a:r>
              <a:rPr lang="en-US" sz="4000" dirty="0" err="1" smtClean="0"/>
              <a:t>xin</a:t>
            </a:r>
            <a:r>
              <a:rPr lang="en-US" sz="4000" dirty="0" smtClean="0"/>
              <a:t> </a:t>
            </a:r>
            <a:r>
              <a:rPr lang="en-US" sz="4000" dirty="0" err="1"/>
              <a:t>chớ</a:t>
            </a:r>
            <a:r>
              <a:rPr lang="en-US" sz="4000" dirty="0"/>
              <a:t> </a:t>
            </a:r>
            <a:r>
              <a:rPr lang="en-US" sz="4000" dirty="0" err="1"/>
              <a:t>ngại</a:t>
            </a:r>
            <a:r>
              <a:rPr lang="en-US" sz="4000" dirty="0"/>
              <a:t> </a:t>
            </a:r>
            <a:r>
              <a:rPr lang="en-US" sz="4000" dirty="0" err="1" smtClean="0"/>
              <a:t>ngần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Khuyên</a:t>
            </a:r>
            <a:r>
              <a:rPr lang="en-US" sz="4000" dirty="0" smtClean="0"/>
              <a:t> </a:t>
            </a:r>
            <a:r>
              <a:rPr lang="en-US" sz="4000" dirty="0" err="1"/>
              <a:t>bạn</a:t>
            </a:r>
            <a:r>
              <a:rPr lang="en-US" sz="4000" dirty="0"/>
              <a:t> </a:t>
            </a:r>
            <a:r>
              <a:rPr lang="en-US" sz="4000" dirty="0" err="1"/>
              <a:t>giờ</a:t>
            </a:r>
            <a:r>
              <a:rPr lang="en-US" sz="4000" dirty="0"/>
              <a:t> </a:t>
            </a:r>
            <a:r>
              <a:rPr lang="en-US" sz="4000" dirty="0" err="1"/>
              <a:t>đây</a:t>
            </a:r>
            <a:r>
              <a:rPr lang="en-US" sz="4000" dirty="0"/>
              <a:t> </a:t>
            </a:r>
            <a:r>
              <a:rPr lang="en-US" sz="4000" dirty="0" err="1"/>
              <a:t>nhận</a:t>
            </a:r>
            <a:r>
              <a:rPr lang="en-US" sz="4000" dirty="0"/>
              <a:t> </a:t>
            </a:r>
            <a:r>
              <a:rPr lang="en-US" sz="4000" dirty="0" err="1"/>
              <a:t>hồng</a:t>
            </a:r>
            <a:r>
              <a:rPr lang="en-US" sz="4000" dirty="0"/>
              <a:t> </a:t>
            </a:r>
            <a:r>
              <a:rPr lang="en-US" sz="4000" dirty="0" err="1"/>
              <a:t>ân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ĐỜI NGƯỜI NGẮN NGỦI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err="1"/>
              <a:t>Mạng</a:t>
            </a:r>
            <a:r>
              <a:rPr lang="en-US" sz="4000" dirty="0"/>
              <a:t> </a:t>
            </a:r>
            <a:r>
              <a:rPr lang="en-US" sz="4000" dirty="0" err="1"/>
              <a:t>vàng</a:t>
            </a:r>
            <a:r>
              <a:rPr lang="en-US" sz="4000" dirty="0"/>
              <a:t> </a:t>
            </a:r>
            <a:r>
              <a:rPr lang="en-US" sz="4000" dirty="0" err="1"/>
              <a:t>chính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đã</a:t>
            </a:r>
            <a:r>
              <a:rPr lang="en-US" sz="4000" dirty="0"/>
              <a:t> </a:t>
            </a:r>
            <a:r>
              <a:rPr lang="en-US" sz="4000" dirty="0" err="1"/>
              <a:t>chịu</a:t>
            </a:r>
            <a:r>
              <a:rPr lang="en-US" sz="4000" dirty="0"/>
              <a:t> </a:t>
            </a:r>
            <a:r>
              <a:rPr lang="en-US" sz="4000" dirty="0" err="1"/>
              <a:t>chết</a:t>
            </a:r>
            <a:r>
              <a:rPr lang="en-US" sz="4000" dirty="0"/>
              <a:t> </a:t>
            </a:r>
            <a:r>
              <a:rPr lang="en-US" sz="4000" dirty="0" err="1" smtClean="0"/>
              <a:t>thay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smtClean="0"/>
              <a:t>Sao </a:t>
            </a:r>
            <a:r>
              <a:rPr lang="en-US" sz="4000" dirty="0" err="1"/>
              <a:t>anh</a:t>
            </a:r>
            <a:r>
              <a:rPr lang="en-US" sz="4000" dirty="0"/>
              <a:t> </a:t>
            </a:r>
            <a:r>
              <a:rPr lang="en-US" sz="4000" dirty="0" err="1"/>
              <a:t>còn</a:t>
            </a:r>
            <a:r>
              <a:rPr lang="en-US" sz="4000" dirty="0"/>
              <a:t> </a:t>
            </a:r>
            <a:r>
              <a:rPr lang="en-US" sz="4000" dirty="0" err="1"/>
              <a:t>miệt</a:t>
            </a:r>
            <a:r>
              <a:rPr lang="en-US" sz="4000" dirty="0"/>
              <a:t> </a:t>
            </a:r>
            <a:r>
              <a:rPr lang="en-US" sz="4000" dirty="0" err="1"/>
              <a:t>mài</a:t>
            </a:r>
            <a:r>
              <a:rPr lang="en-US" sz="4000" dirty="0"/>
              <a:t> </a:t>
            </a:r>
            <a:r>
              <a:rPr lang="en-US" sz="4000" dirty="0" err="1"/>
              <a:t>lợi</a:t>
            </a:r>
            <a:r>
              <a:rPr lang="en-US" sz="4000" dirty="0"/>
              <a:t> </a:t>
            </a:r>
            <a:r>
              <a:rPr lang="en-US" sz="4000" dirty="0" err="1" smtClean="0"/>
              <a:t>danh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Đời</a:t>
            </a:r>
            <a:r>
              <a:rPr lang="en-US" sz="4000" dirty="0" smtClean="0"/>
              <a:t> </a:t>
            </a:r>
            <a:r>
              <a:rPr lang="en-US" sz="4000" dirty="0" err="1"/>
              <a:t>sồng</a:t>
            </a:r>
            <a:r>
              <a:rPr lang="en-US" sz="4000" dirty="0"/>
              <a:t> </a:t>
            </a:r>
            <a:r>
              <a:rPr lang="en-US" sz="4000" dirty="0" err="1"/>
              <a:t>rồi</a:t>
            </a:r>
            <a:r>
              <a:rPr lang="en-US" sz="4000" dirty="0"/>
              <a:t> qua </a:t>
            </a:r>
            <a:r>
              <a:rPr lang="en-US" sz="4000" dirty="0" err="1" smtClean="0"/>
              <a:t>đi</a:t>
            </a:r>
            <a:r>
              <a:rPr lang="en-US" sz="4000" dirty="0" smtClean="0"/>
              <a:t> </a:t>
            </a:r>
            <a:r>
              <a:rPr lang="en-US" sz="4000" dirty="0" err="1" smtClean="0"/>
              <a:t>Duy</a:t>
            </a:r>
            <a:r>
              <a:rPr lang="en-US" sz="4000" dirty="0" smtClean="0"/>
              <a:t> </a:t>
            </a:r>
            <a:r>
              <a:rPr lang="en-US" sz="4000" dirty="0" err="1"/>
              <a:t>ước</a:t>
            </a:r>
            <a:r>
              <a:rPr lang="en-US" sz="4000" dirty="0"/>
              <a:t> </a:t>
            </a:r>
            <a:r>
              <a:rPr lang="en-US" sz="4000" dirty="0" err="1"/>
              <a:t>mong</a:t>
            </a:r>
            <a:r>
              <a:rPr lang="en-US" sz="4000" dirty="0"/>
              <a:t> </a:t>
            </a:r>
            <a:r>
              <a:rPr lang="en-US" sz="4000" dirty="0" err="1" smtClean="0"/>
              <a:t>tôi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Anh</a:t>
            </a:r>
            <a:r>
              <a:rPr lang="en-US" sz="4000" dirty="0" smtClean="0"/>
              <a:t> </a:t>
            </a:r>
            <a:r>
              <a:rPr lang="en-US" sz="4000" dirty="0" err="1"/>
              <a:t>sẽ</a:t>
            </a:r>
            <a:r>
              <a:rPr lang="en-US" sz="4000" dirty="0"/>
              <a:t> </a:t>
            </a:r>
            <a:r>
              <a:rPr lang="en-US" sz="4000" dirty="0" err="1"/>
              <a:t>được</a:t>
            </a:r>
            <a:r>
              <a:rPr lang="en-US" sz="4000" dirty="0"/>
              <a:t> </a:t>
            </a:r>
            <a:r>
              <a:rPr lang="en-US" sz="4000" dirty="0" err="1"/>
              <a:t>phùnh</a:t>
            </a:r>
            <a:r>
              <a:rPr lang="en-US" sz="4000" dirty="0"/>
              <a:t> </a:t>
            </a:r>
            <a:r>
              <a:rPr lang="en-US" sz="4000" dirty="0" err="1"/>
              <a:t>nghinh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/>
              <a:t> </a:t>
            </a:r>
            <a:r>
              <a:rPr lang="en-US" sz="4000" dirty="0" err="1"/>
              <a:t>Mạng</a:t>
            </a:r>
            <a:r>
              <a:rPr lang="en-US" sz="4000" dirty="0"/>
              <a:t> </a:t>
            </a:r>
            <a:r>
              <a:rPr lang="en-US" sz="4000" dirty="0" err="1"/>
              <a:t>vàng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phó</a:t>
            </a:r>
            <a:r>
              <a:rPr lang="en-US" sz="4000" dirty="0"/>
              <a:t> </a:t>
            </a:r>
            <a:r>
              <a:rPr lang="en-US" sz="4000" dirty="0" err="1"/>
              <a:t>thay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ĐỜI NGƯỜI NGẮN NGỦI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err="1"/>
              <a:t>Lòng</a:t>
            </a:r>
            <a:r>
              <a:rPr lang="en-US" sz="4000" dirty="0"/>
              <a:t> </a:t>
            </a:r>
            <a:r>
              <a:rPr lang="en-US" sz="4000" dirty="0" err="1" smtClean="0"/>
              <a:t>chúa</a:t>
            </a:r>
            <a:r>
              <a:rPr lang="en-US" sz="4000" dirty="0" smtClean="0"/>
              <a:t> </a:t>
            </a:r>
            <a:r>
              <a:rPr lang="en-US" sz="4000" dirty="0" err="1"/>
              <a:t>chí</a:t>
            </a:r>
            <a:r>
              <a:rPr lang="en-US" sz="4000" dirty="0"/>
              <a:t> </a:t>
            </a:r>
            <a:r>
              <a:rPr lang="en-US" sz="4000" dirty="0" err="1" smtClean="0"/>
              <a:t>nhân</a:t>
            </a:r>
            <a:r>
              <a:rPr lang="en-US" sz="4000" dirty="0" smtClean="0"/>
              <a:t> </a:t>
            </a:r>
            <a:r>
              <a:rPr lang="en-US" sz="4000" dirty="0" err="1" smtClean="0"/>
              <a:t>Ngài</a:t>
            </a:r>
            <a:r>
              <a:rPr lang="en-US" sz="4000" dirty="0" smtClean="0"/>
              <a:t> </a:t>
            </a:r>
            <a:r>
              <a:rPr lang="en-US" sz="4000" dirty="0" err="1"/>
              <a:t>đã</a:t>
            </a:r>
            <a:r>
              <a:rPr lang="en-US" sz="4000" dirty="0"/>
              <a:t> </a:t>
            </a:r>
            <a:r>
              <a:rPr lang="en-US" sz="4000" dirty="0" err="1"/>
              <a:t>phó</a:t>
            </a:r>
            <a:r>
              <a:rPr lang="en-US" sz="4000" dirty="0"/>
              <a:t> </a:t>
            </a:r>
            <a:r>
              <a:rPr lang="en-US" sz="4000" dirty="0" err="1" smtClean="0"/>
              <a:t>thân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Nơi</a:t>
            </a:r>
            <a:r>
              <a:rPr lang="en-US" sz="4000" dirty="0" smtClean="0"/>
              <a:t> </a:t>
            </a:r>
            <a:r>
              <a:rPr lang="en-US" sz="4000" dirty="0" err="1"/>
              <a:t>thập</a:t>
            </a:r>
            <a:r>
              <a:rPr lang="en-US" sz="4000" dirty="0"/>
              <a:t> </a:t>
            </a:r>
            <a:r>
              <a:rPr lang="en-US" sz="4000" dirty="0" err="1"/>
              <a:t>tự</a:t>
            </a:r>
            <a:r>
              <a:rPr lang="en-US" sz="4000" dirty="0"/>
              <a:t> </a:t>
            </a:r>
            <a:r>
              <a:rPr lang="en-US" sz="4000" dirty="0" err="1"/>
              <a:t>kia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r>
              <a:rPr lang="en-US" sz="4000" dirty="0"/>
              <a:t> </a:t>
            </a:r>
            <a:r>
              <a:rPr lang="en-US" sz="4000" dirty="0" err="1"/>
              <a:t>chúng</a:t>
            </a:r>
            <a:r>
              <a:rPr lang="en-US" sz="4000" dirty="0"/>
              <a:t> </a:t>
            </a:r>
            <a:r>
              <a:rPr lang="en-US" sz="4000" dirty="0" err="1" smtClean="0"/>
              <a:t>dân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Nầy</a:t>
            </a:r>
            <a:r>
              <a:rPr lang="en-US" sz="4000" dirty="0" smtClean="0"/>
              <a:t> </a:t>
            </a:r>
            <a:r>
              <a:rPr lang="en-US" sz="4000" dirty="0" err="1"/>
              <a:t>giờ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r>
              <a:rPr lang="en-US" sz="4000" dirty="0"/>
              <a:t> </a:t>
            </a:r>
            <a:r>
              <a:rPr lang="en-US" sz="4000" dirty="0" err="1" smtClean="0"/>
              <a:t>rỗi</a:t>
            </a:r>
            <a:r>
              <a:rPr lang="en-US" sz="4000" dirty="0" smtClean="0"/>
              <a:t> </a:t>
            </a:r>
            <a:r>
              <a:rPr lang="en-US" sz="4000" dirty="0" err="1" smtClean="0"/>
              <a:t>xin</a:t>
            </a:r>
            <a:r>
              <a:rPr lang="en-US" sz="4000" dirty="0" smtClean="0"/>
              <a:t> </a:t>
            </a:r>
            <a:r>
              <a:rPr lang="en-US" sz="4000" dirty="0" err="1"/>
              <a:t>chớ</a:t>
            </a:r>
            <a:r>
              <a:rPr lang="en-US" sz="4000" dirty="0"/>
              <a:t> </a:t>
            </a:r>
            <a:r>
              <a:rPr lang="en-US" sz="4000" dirty="0" err="1"/>
              <a:t>ngại</a:t>
            </a:r>
            <a:r>
              <a:rPr lang="en-US" sz="4000" dirty="0"/>
              <a:t> </a:t>
            </a:r>
            <a:r>
              <a:rPr lang="en-US" sz="4000" dirty="0" err="1" smtClean="0"/>
              <a:t>ngần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khuyên</a:t>
            </a:r>
            <a:r>
              <a:rPr lang="en-US" sz="4000" dirty="0" smtClean="0"/>
              <a:t> </a:t>
            </a:r>
            <a:r>
              <a:rPr lang="en-US" sz="4000" dirty="0" err="1"/>
              <a:t>bạn</a:t>
            </a:r>
            <a:r>
              <a:rPr lang="en-US" sz="4000" dirty="0"/>
              <a:t> </a:t>
            </a:r>
            <a:r>
              <a:rPr lang="en-US" sz="4000" dirty="0" err="1"/>
              <a:t>giờ</a:t>
            </a:r>
            <a:r>
              <a:rPr lang="en-US" sz="4000" dirty="0"/>
              <a:t> </a:t>
            </a:r>
            <a:r>
              <a:rPr lang="en-US" sz="4000" dirty="0" err="1"/>
              <a:t>đây</a:t>
            </a:r>
            <a:r>
              <a:rPr lang="en-US" sz="4000" dirty="0"/>
              <a:t> </a:t>
            </a:r>
            <a:r>
              <a:rPr lang="en-US" sz="4000" dirty="0" err="1"/>
              <a:t>nhận</a:t>
            </a:r>
            <a:r>
              <a:rPr lang="en-US" sz="4000" dirty="0"/>
              <a:t> </a:t>
            </a:r>
            <a:r>
              <a:rPr lang="en-US" sz="4000" dirty="0" err="1"/>
              <a:t>hồng</a:t>
            </a:r>
            <a:r>
              <a:rPr lang="en-US" sz="4000" dirty="0"/>
              <a:t> </a:t>
            </a:r>
            <a:r>
              <a:rPr lang="en-US" sz="4000" dirty="0" err="1"/>
              <a:t>ân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ĐỜI NGƯỜI NGẮN NGỦI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err="1"/>
              <a:t>Thì</a:t>
            </a:r>
            <a:r>
              <a:rPr lang="en-US" sz="4000" dirty="0"/>
              <a:t> </a:t>
            </a:r>
            <a:r>
              <a:rPr lang="en-US" sz="4000" dirty="0" err="1"/>
              <a:t>giờ</a:t>
            </a:r>
            <a:r>
              <a:rPr lang="en-US" sz="4000" dirty="0"/>
              <a:t> </a:t>
            </a:r>
            <a:r>
              <a:rPr lang="en-US" sz="4000" dirty="0" err="1"/>
              <a:t>thấm</a:t>
            </a:r>
            <a:r>
              <a:rPr lang="en-US" sz="4000" dirty="0"/>
              <a:t> </a:t>
            </a:r>
            <a:r>
              <a:rPr lang="en-US" sz="4000" dirty="0" err="1"/>
              <a:t>thoát</a:t>
            </a:r>
            <a:r>
              <a:rPr lang="en-US" sz="4000" dirty="0"/>
              <a:t> </a:t>
            </a:r>
            <a:r>
              <a:rPr lang="en-US" sz="4000" dirty="0" err="1"/>
              <a:t>chẳng</a:t>
            </a:r>
            <a:r>
              <a:rPr lang="en-US" sz="4000" dirty="0"/>
              <a:t> </a:t>
            </a:r>
            <a:r>
              <a:rPr lang="en-US" sz="4000" dirty="0" err="1"/>
              <a:t>khác</a:t>
            </a:r>
            <a:r>
              <a:rPr lang="en-US" sz="4000" dirty="0"/>
              <a:t> </a:t>
            </a:r>
            <a:r>
              <a:rPr lang="en-US" sz="4000" dirty="0" err="1"/>
              <a:t>thoi</a:t>
            </a:r>
            <a:r>
              <a:rPr lang="en-US" sz="4000" dirty="0"/>
              <a:t> </a:t>
            </a:r>
            <a:r>
              <a:rPr lang="en-US" sz="4000" dirty="0" err="1" smtClean="0"/>
              <a:t>đưa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smtClean="0"/>
              <a:t>Sao </a:t>
            </a:r>
            <a:r>
              <a:rPr lang="en-US" sz="4000" dirty="0" err="1"/>
              <a:t>anh</a:t>
            </a:r>
            <a:r>
              <a:rPr lang="en-US" sz="4000" dirty="0"/>
              <a:t> </a:t>
            </a:r>
            <a:r>
              <a:rPr lang="en-US" sz="4000" dirty="0" err="1"/>
              <a:t>còn</a:t>
            </a:r>
            <a:r>
              <a:rPr lang="en-US" sz="4000" dirty="0"/>
              <a:t> </a:t>
            </a:r>
            <a:r>
              <a:rPr lang="en-US" sz="4000" dirty="0" err="1"/>
              <a:t>hẹn</a:t>
            </a:r>
            <a:r>
              <a:rPr lang="en-US" sz="4000" dirty="0"/>
              <a:t> </a:t>
            </a:r>
            <a:r>
              <a:rPr lang="en-US" sz="4000" dirty="0" err="1"/>
              <a:t>mai</a:t>
            </a:r>
            <a:r>
              <a:rPr lang="en-US" sz="4000" dirty="0"/>
              <a:t> </a:t>
            </a:r>
            <a:r>
              <a:rPr lang="en-US" sz="4000" dirty="0" err="1"/>
              <a:t>hẹn</a:t>
            </a:r>
            <a:r>
              <a:rPr lang="en-US" sz="4000" dirty="0"/>
              <a:t> </a:t>
            </a:r>
            <a:r>
              <a:rPr lang="en-US" sz="4000" dirty="0" err="1" smtClean="0"/>
              <a:t>trưa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Kìa,lời</a:t>
            </a:r>
            <a:r>
              <a:rPr lang="en-US" sz="4000" dirty="0" smtClean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phán,anh</a:t>
            </a:r>
            <a:r>
              <a:rPr lang="en-US" sz="4000" dirty="0"/>
              <a:t> </a:t>
            </a:r>
            <a:r>
              <a:rPr lang="en-US" sz="4000" dirty="0" err="1"/>
              <a:t>chớ</a:t>
            </a:r>
            <a:r>
              <a:rPr lang="en-US" sz="4000" dirty="0"/>
              <a:t> </a:t>
            </a:r>
            <a:r>
              <a:rPr lang="en-US" sz="4000" dirty="0" err="1"/>
              <a:t>tự</a:t>
            </a:r>
            <a:r>
              <a:rPr lang="en-US" sz="4000" dirty="0"/>
              <a:t> </a:t>
            </a:r>
            <a:r>
              <a:rPr lang="en-US" sz="4000" dirty="0" err="1" smtClean="0"/>
              <a:t>lừa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smtClean="0"/>
              <a:t>Quay </a:t>
            </a:r>
            <a:r>
              <a:rPr lang="en-US" sz="4000" dirty="0" err="1"/>
              <a:t>đầu</a:t>
            </a:r>
            <a:r>
              <a:rPr lang="en-US" sz="4000" dirty="0"/>
              <a:t> </a:t>
            </a:r>
            <a:r>
              <a:rPr lang="en-US" sz="4000" dirty="0" err="1"/>
              <a:t>ăn</a:t>
            </a:r>
            <a:r>
              <a:rPr lang="en-US" sz="4000" dirty="0"/>
              <a:t> </a:t>
            </a:r>
            <a:r>
              <a:rPr lang="en-US" sz="4000" dirty="0" err="1"/>
              <a:t>năn</a:t>
            </a:r>
            <a:r>
              <a:rPr lang="en-US" sz="4000" dirty="0"/>
              <a:t> </a:t>
            </a:r>
            <a:r>
              <a:rPr lang="en-US" sz="4000" dirty="0" err="1"/>
              <a:t>giờ</a:t>
            </a:r>
            <a:r>
              <a:rPr lang="en-US" sz="4000" dirty="0"/>
              <a:t> </a:t>
            </a:r>
            <a:r>
              <a:rPr lang="en-US" sz="4000" dirty="0" err="1"/>
              <a:t>nầy</a:t>
            </a:r>
            <a:r>
              <a:rPr lang="en-US" sz="4000" dirty="0"/>
              <a:t> </a:t>
            </a:r>
            <a:r>
              <a:rPr lang="en-US" sz="4000" dirty="0" err="1"/>
              <a:t>chưa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ĐỜI NGƯỜI NGẮN NGỦI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err="1"/>
              <a:t>Lòng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chí</a:t>
            </a:r>
            <a:r>
              <a:rPr lang="en-US" sz="4000" dirty="0"/>
              <a:t> </a:t>
            </a:r>
            <a:r>
              <a:rPr lang="en-US" sz="4000" dirty="0" err="1"/>
              <a:t>nhân,Ngài</a:t>
            </a:r>
            <a:r>
              <a:rPr lang="en-US" sz="4000" dirty="0"/>
              <a:t> </a:t>
            </a:r>
            <a:r>
              <a:rPr lang="en-US" sz="4000" dirty="0" err="1"/>
              <a:t>đã</a:t>
            </a:r>
            <a:r>
              <a:rPr lang="en-US" sz="4000" dirty="0"/>
              <a:t> </a:t>
            </a:r>
            <a:r>
              <a:rPr lang="en-US" sz="4000" dirty="0" err="1"/>
              <a:t>phó</a:t>
            </a:r>
            <a:r>
              <a:rPr lang="en-US" sz="4000" dirty="0"/>
              <a:t> </a:t>
            </a:r>
            <a:r>
              <a:rPr lang="en-US" sz="4000" dirty="0" err="1" smtClean="0"/>
              <a:t>thân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Nơi</a:t>
            </a:r>
            <a:r>
              <a:rPr lang="en-US" sz="4000" dirty="0" smtClean="0"/>
              <a:t> </a:t>
            </a:r>
            <a:r>
              <a:rPr lang="en-US" sz="4000" dirty="0" err="1"/>
              <a:t>thập</a:t>
            </a:r>
            <a:r>
              <a:rPr lang="en-US" sz="4000" dirty="0"/>
              <a:t> </a:t>
            </a:r>
            <a:r>
              <a:rPr lang="en-US" sz="4000" dirty="0" err="1"/>
              <a:t>tự</a:t>
            </a:r>
            <a:r>
              <a:rPr lang="en-US" sz="4000" dirty="0"/>
              <a:t> </a:t>
            </a:r>
            <a:r>
              <a:rPr lang="en-US" sz="4000" dirty="0" err="1"/>
              <a:t>kia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r>
              <a:rPr lang="en-US" sz="4000" dirty="0"/>
              <a:t> </a:t>
            </a:r>
            <a:r>
              <a:rPr lang="en-US" sz="4000" dirty="0" err="1"/>
              <a:t>chúng</a:t>
            </a:r>
            <a:r>
              <a:rPr lang="en-US" sz="4000" dirty="0"/>
              <a:t> </a:t>
            </a:r>
            <a:r>
              <a:rPr lang="en-US" sz="4000" dirty="0" err="1" smtClean="0"/>
              <a:t>dân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Nầy</a:t>
            </a:r>
            <a:r>
              <a:rPr lang="en-US" sz="4000" dirty="0" smtClean="0"/>
              <a:t> </a:t>
            </a:r>
            <a:r>
              <a:rPr lang="en-US" sz="4000" dirty="0" err="1"/>
              <a:t>giờ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r>
              <a:rPr lang="en-US" sz="4000" dirty="0"/>
              <a:t> </a:t>
            </a:r>
            <a:r>
              <a:rPr lang="en-US" sz="4000" dirty="0" err="1"/>
              <a:t>rỗi</a:t>
            </a:r>
            <a:r>
              <a:rPr lang="en-US" sz="4000" dirty="0"/>
              <a:t> </a:t>
            </a:r>
            <a:r>
              <a:rPr lang="en-US" sz="4000" dirty="0" err="1"/>
              <a:t>xin</a:t>
            </a:r>
            <a:r>
              <a:rPr lang="en-US" sz="4000" dirty="0"/>
              <a:t> </a:t>
            </a:r>
            <a:r>
              <a:rPr lang="en-US" sz="4000" dirty="0" err="1"/>
              <a:t>chớ</a:t>
            </a:r>
            <a:r>
              <a:rPr lang="en-US" sz="4000" dirty="0"/>
              <a:t> </a:t>
            </a:r>
            <a:r>
              <a:rPr lang="en-US" sz="4000" dirty="0" err="1"/>
              <a:t>ngại</a:t>
            </a:r>
            <a:r>
              <a:rPr lang="en-US" sz="4000" dirty="0"/>
              <a:t> </a:t>
            </a:r>
            <a:r>
              <a:rPr lang="en-US" sz="4000" dirty="0" err="1" smtClean="0"/>
              <a:t>ngần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Khuyên</a:t>
            </a:r>
            <a:r>
              <a:rPr lang="en-US" sz="4000" dirty="0" smtClean="0"/>
              <a:t> </a:t>
            </a:r>
            <a:r>
              <a:rPr lang="en-US" sz="4000" dirty="0" err="1"/>
              <a:t>bạn</a:t>
            </a:r>
            <a:r>
              <a:rPr lang="en-US" sz="4000" dirty="0"/>
              <a:t> </a:t>
            </a:r>
            <a:r>
              <a:rPr lang="en-US" sz="4000" dirty="0" err="1"/>
              <a:t>giờ</a:t>
            </a:r>
            <a:r>
              <a:rPr lang="en-US" sz="4000" dirty="0"/>
              <a:t> </a:t>
            </a:r>
            <a:r>
              <a:rPr lang="en-US" sz="4000" dirty="0" err="1"/>
              <a:t>đây</a:t>
            </a:r>
            <a:r>
              <a:rPr lang="en-US" sz="4000" dirty="0"/>
              <a:t> </a:t>
            </a:r>
            <a:r>
              <a:rPr lang="en-US" sz="4000" dirty="0" err="1"/>
              <a:t>nhận</a:t>
            </a:r>
            <a:r>
              <a:rPr lang="en-US" sz="4000" dirty="0"/>
              <a:t> </a:t>
            </a:r>
            <a:r>
              <a:rPr lang="en-US" sz="4000" dirty="0" err="1"/>
              <a:t>hồng</a:t>
            </a:r>
            <a:r>
              <a:rPr lang="en-US" sz="4000" dirty="0"/>
              <a:t> </a:t>
            </a:r>
            <a:r>
              <a:rPr lang="en-US" sz="4000" dirty="0" err="1"/>
              <a:t>ân</a:t>
            </a:r>
            <a:endParaRPr lang="zh-TW" altLang="en-US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</TotalTime>
  <Words>206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中庸</vt:lpstr>
      <vt:lpstr>ĐỜI NGƯỜI NGẮN NGỦI</vt:lpstr>
      <vt:lpstr>ĐỜI NGƯỜI NGẮN NGỦI</vt:lpstr>
      <vt:lpstr>ĐỜI NGƯỜI NGẮN NGỦI</vt:lpstr>
      <vt:lpstr>ĐỜI NGƯỜI NGẮN NGỦI</vt:lpstr>
      <vt:lpstr>ĐỜI NGƯỜI NGẮN NGỦI</vt:lpstr>
      <vt:lpstr>ĐỜI NGƯỜI NGẮN NGỦI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ĐỜI NGƯỜI NGẮN NGỦI</dc:title>
  <dc:creator>大唐</dc:creator>
  <cp:lastModifiedBy>大唐</cp:lastModifiedBy>
  <cp:revision>1</cp:revision>
  <dcterms:created xsi:type="dcterms:W3CDTF">2014-09-27T11:43:34Z</dcterms:created>
  <dcterms:modified xsi:type="dcterms:W3CDTF">2014-09-27T11:47:50Z</dcterms:modified>
</cp:coreProperties>
</file>