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CDCA-7F76-4BB6-A29D-416076BA086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73E9-22D9-487C-88CF-A0326BA82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Vì tình yêu Cha con đây đổi </a:t>
            </a:r>
            <a:r>
              <a:rPr lang="vi-VN" sz="3600" dirty="0" smtClean="0"/>
              <a:t>thay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Luôn </a:t>
            </a:r>
            <a:r>
              <a:rPr lang="vi-VN" sz="3600" dirty="0"/>
              <a:t>vững mạnh trong đức </a:t>
            </a:r>
            <a:r>
              <a:rPr lang="vi-VN" sz="3600" dirty="0" smtClean="0"/>
              <a:t>tin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Vì tình yêu Cha con luôn chúc </a:t>
            </a:r>
            <a:r>
              <a:rPr lang="vi-VN" sz="3600" dirty="0" smtClean="0"/>
              <a:t>tôn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muôn </a:t>
            </a:r>
            <a:r>
              <a:rPr lang="vi-VN" sz="3600" dirty="0" smtClean="0"/>
              <a:t>loài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90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Vì tình yêu Cha con luôn khắc </a:t>
            </a:r>
            <a:r>
              <a:rPr lang="vi-VN" sz="3600" dirty="0" smtClean="0"/>
              <a:t>ghi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Là </a:t>
            </a:r>
            <a:r>
              <a:rPr lang="vi-VN" sz="3600" dirty="0"/>
              <a:t>chính Chúa Ngài đã cứu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cho con cậy ơn Ngài luôn vững tin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94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Cậy ơn Ngài con vững </a:t>
            </a:r>
            <a:r>
              <a:rPr lang="vi-VN" sz="3600" dirty="0" smtClean="0"/>
              <a:t>tin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Cậy </a:t>
            </a:r>
            <a:r>
              <a:rPr lang="vi-VN" sz="3600" dirty="0"/>
              <a:t>ơn Ngài con vững </a:t>
            </a:r>
            <a:r>
              <a:rPr lang="vi-VN" sz="3600" dirty="0" smtClean="0"/>
              <a:t>tin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Đắc thắng ở trong ơn </a:t>
            </a:r>
            <a:r>
              <a:rPr lang="vi-VN" sz="3600" dirty="0" smtClean="0"/>
              <a:t>Ngài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Trọn </a:t>
            </a:r>
            <a:r>
              <a:rPr lang="vi-VN" sz="3600" dirty="0"/>
              <a:t>đời con khắc ghi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90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Cậy ơn Ngài con vững </a:t>
            </a:r>
            <a:r>
              <a:rPr lang="vi-VN" sz="3600" dirty="0" smtClean="0"/>
              <a:t>tin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Cậy </a:t>
            </a:r>
            <a:r>
              <a:rPr lang="vi-VN" sz="3600" dirty="0"/>
              <a:t>ơn Ngài con vững tin!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Dẫu vẫn có bao nan </a:t>
            </a:r>
            <a:r>
              <a:rPr lang="vi-VN" sz="3600" dirty="0" smtClean="0"/>
              <a:t>đề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</a:t>
            </a:r>
            <a:r>
              <a:rPr lang="vi-VN" sz="3600" dirty="0" smtClean="0"/>
              <a:t>ay </a:t>
            </a:r>
            <a:r>
              <a:rPr lang="vi-VN" sz="3600" dirty="0"/>
              <a:t>Chúa dẫn dắt con sẽ </a:t>
            </a:r>
            <a:r>
              <a:rPr lang="vi-VN" sz="3600" dirty="0" smtClean="0"/>
              <a:t>qua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Cậy </a:t>
            </a:r>
            <a:r>
              <a:rPr lang="vi-VN" sz="3600" dirty="0" smtClean="0"/>
              <a:t>Cha</a:t>
            </a:r>
            <a:r>
              <a:rPr lang="en-US" sz="3600" dirty="0" smtClean="0"/>
              <a:t> </a:t>
            </a:r>
            <a:r>
              <a:rPr lang="vi-VN" sz="3600" dirty="0" smtClean="0"/>
              <a:t>con </a:t>
            </a:r>
            <a:r>
              <a:rPr lang="vi-VN" sz="3600" dirty="0"/>
              <a:t>đây sẽ luôn vững </a:t>
            </a:r>
            <a:r>
              <a:rPr lang="vi-VN" sz="3600" dirty="0" smtClean="0"/>
              <a:t>tin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99044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0</TotalTime>
  <Words>131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Cậy ơn Ngài con vững tin</vt:lpstr>
      <vt:lpstr>Cậy ơn Ngài con vững tin</vt:lpstr>
      <vt:lpstr>Cậy ơn Ngài con vững tin</vt:lpstr>
      <vt:lpstr>Cậy ơn Ngài con vững tin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Cậy ơn Ngài con vững tin</dc:title>
  <dc:creator>Windows User</dc:creator>
  <cp:lastModifiedBy>Windows User</cp:lastModifiedBy>
  <cp:revision>1</cp:revision>
  <dcterms:created xsi:type="dcterms:W3CDTF">2019-09-13T08:13:46Z</dcterms:created>
  <dcterms:modified xsi:type="dcterms:W3CDTF">2019-09-13T08:14:11Z</dcterms:modified>
</cp:coreProperties>
</file>