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D7150E-71AE-48BF-80DA-2F1A6BFB3DF5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39CD386-0C11-44EC-8089-8D8DDB17CE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CHÚA ĐANG MONG </a:t>
            </a:r>
            <a:r>
              <a:rPr lang="en-US" b="1" dirty="0" smtClean="0"/>
              <a:t>CHỜ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lâu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đang</a:t>
            </a:r>
            <a:r>
              <a:rPr lang="en-US" sz="4000" dirty="0"/>
              <a:t> </a:t>
            </a:r>
            <a:r>
              <a:rPr lang="en-US" sz="4000" dirty="0" err="1"/>
              <a:t>mong</a:t>
            </a:r>
            <a:r>
              <a:rPr lang="en-US" sz="4000" dirty="0"/>
              <a:t> </a:t>
            </a:r>
            <a:r>
              <a:rPr lang="en-US" sz="4000" dirty="0" err="1"/>
              <a:t>ước</a:t>
            </a:r>
            <a:r>
              <a:rPr lang="en-US" sz="4000" dirty="0"/>
              <a:t> </a:t>
            </a:r>
            <a:r>
              <a:rPr lang="en-US" sz="4000" dirty="0" err="1"/>
              <a:t>vo</a:t>
            </a:r>
            <a:r>
              <a:rPr lang="en-US" sz="4000" dirty="0"/>
              <a:t> </a:t>
            </a:r>
            <a:r>
              <a:rPr lang="en-US" sz="4000" dirty="0" err="1"/>
              <a:t>tâm</a:t>
            </a:r>
            <a:r>
              <a:rPr lang="en-US" sz="4000" dirty="0"/>
              <a:t> </a:t>
            </a:r>
            <a:r>
              <a:rPr lang="en-US" sz="4000" dirty="0" err="1"/>
              <a:t>hồn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đó</a:t>
            </a:r>
            <a:r>
              <a:rPr lang="en-US" sz="4000" dirty="0"/>
              <a:t>. </a:t>
            </a:r>
            <a:r>
              <a:rPr lang="en-US" sz="4000" dirty="0" err="1" smtClean="0"/>
              <a:t>Tình</a:t>
            </a:r>
            <a:r>
              <a:rPr lang="en-US" sz="4000" dirty="0" smtClean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vui</a:t>
            </a:r>
            <a:r>
              <a:rPr lang="en-US" sz="4000" dirty="0"/>
              <a:t> ban </a:t>
            </a:r>
            <a:r>
              <a:rPr lang="en-US" sz="4000" dirty="0" err="1"/>
              <a:t>cho</a:t>
            </a:r>
            <a:r>
              <a:rPr lang="en-US" sz="4000" dirty="0"/>
              <a:t>, </a:t>
            </a:r>
            <a:r>
              <a:rPr lang="en-US" sz="4000" dirty="0" err="1" smtClean="0"/>
              <a:t>trần</a:t>
            </a:r>
            <a:r>
              <a:rPr lang="en-US" sz="4000" dirty="0" smtClean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chi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rẽ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xa</a:t>
            </a:r>
            <a:r>
              <a:rPr lang="en-US" sz="4000" dirty="0"/>
              <a:t> </a:t>
            </a:r>
            <a:r>
              <a:rPr lang="en-US" sz="4000" dirty="0" err="1"/>
              <a:t>lìa</a:t>
            </a:r>
            <a:r>
              <a:rPr lang="en-US" sz="4000" dirty="0"/>
              <a:t> </a:t>
            </a:r>
            <a:r>
              <a:rPr lang="en-US" sz="4000" dirty="0" err="1"/>
              <a:t>Thiên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. </a:t>
            </a:r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bỏ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bao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 smtClean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CHÚA ĐANG MONG </a:t>
            </a:r>
            <a:r>
              <a:rPr lang="en-US" b="1" dirty="0" smtClean="0"/>
              <a:t>CHỜ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vẫn</a:t>
            </a:r>
            <a:r>
              <a:rPr lang="en-US" sz="4000" dirty="0"/>
              <a:t> </a:t>
            </a:r>
            <a:r>
              <a:rPr lang="en-US" sz="4000" dirty="0" err="1"/>
              <a:t>nhớ</a:t>
            </a:r>
            <a:r>
              <a:rPr lang="en-US" sz="4000" dirty="0"/>
              <a:t> </a:t>
            </a:r>
            <a:r>
              <a:rPr lang="en-US" sz="4000" dirty="0" err="1"/>
              <a:t>tới</a:t>
            </a:r>
            <a:r>
              <a:rPr lang="en-US" sz="4000" dirty="0"/>
              <a:t>, </a:t>
            </a:r>
            <a:r>
              <a:rPr lang="en-US" sz="4000" dirty="0" err="1"/>
              <a:t>vẫn</a:t>
            </a:r>
            <a:r>
              <a:rPr lang="en-US" sz="4000" dirty="0"/>
              <a:t> </a:t>
            </a:r>
            <a:r>
              <a:rPr lang="en-US" sz="4000" dirty="0" err="1"/>
              <a:t>nhớ</a:t>
            </a:r>
            <a:r>
              <a:rPr lang="en-US" sz="4000" dirty="0"/>
              <a:t> </a:t>
            </a:r>
            <a:r>
              <a:rPr lang="en-US" sz="4000" dirty="0" err="1"/>
              <a:t>tới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đêm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mời</a:t>
            </a:r>
            <a:r>
              <a:rPr lang="en-US" sz="4000" dirty="0"/>
              <a:t> </a:t>
            </a:r>
            <a:r>
              <a:rPr lang="en-US" sz="4000" dirty="0" err="1"/>
              <a:t>gọi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ngay</a:t>
            </a:r>
            <a:r>
              <a:rPr lang="en-US" sz="4000" dirty="0"/>
              <a:t>. </a:t>
            </a:r>
            <a:r>
              <a:rPr lang="en-US" sz="4000" dirty="0" err="1"/>
              <a:t>Chạy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mở</a:t>
            </a:r>
            <a:r>
              <a:rPr lang="en-US" sz="4000" dirty="0"/>
              <a:t> </a:t>
            </a:r>
            <a:r>
              <a:rPr lang="en-US" sz="4000" dirty="0" err="1"/>
              <a:t>cửa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. </a:t>
            </a:r>
            <a:r>
              <a:rPr lang="en-US" sz="4000" dirty="0" err="1"/>
              <a:t>Chúa</a:t>
            </a:r>
            <a:r>
              <a:rPr lang="en-US" sz="4000" dirty="0"/>
              <a:t> ban </a:t>
            </a:r>
            <a:r>
              <a:rPr lang="en-US" sz="4000" dirty="0" err="1"/>
              <a:t>niềm</a:t>
            </a:r>
            <a:r>
              <a:rPr lang="en-US" sz="4000" dirty="0"/>
              <a:t> </a:t>
            </a:r>
            <a:r>
              <a:rPr lang="en-US" sz="4000" dirty="0" err="1"/>
              <a:t>thỏa</a:t>
            </a:r>
            <a:r>
              <a:rPr lang="en-US" sz="4000" dirty="0"/>
              <a:t> </a:t>
            </a:r>
            <a:r>
              <a:rPr lang="en-US" sz="4000" dirty="0" err="1"/>
              <a:t>vui</a:t>
            </a:r>
            <a:r>
              <a:rPr lang="en-US" sz="4000" dirty="0"/>
              <a:t> </a:t>
            </a:r>
            <a:r>
              <a:rPr lang="en-US" sz="4000" dirty="0" err="1"/>
              <a:t>lâu</a:t>
            </a:r>
            <a:r>
              <a:rPr lang="en-US" sz="4000" dirty="0"/>
              <a:t> </a:t>
            </a:r>
            <a:r>
              <a:rPr lang="en-US" sz="4000" dirty="0" err="1"/>
              <a:t>dài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CHÚA ĐANG MONG </a:t>
            </a:r>
            <a:r>
              <a:rPr lang="en-US" b="1" dirty="0" smtClean="0"/>
              <a:t>CHỜ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giang</a:t>
            </a:r>
            <a:r>
              <a:rPr lang="en-US" sz="4000" dirty="0"/>
              <a:t> </a:t>
            </a:r>
            <a:r>
              <a:rPr lang="en-US" sz="4000" dirty="0" err="1"/>
              <a:t>tay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đón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quay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, </a:t>
            </a:r>
            <a:r>
              <a:rPr lang="en-US" sz="4000" dirty="0" err="1" smtClean="0"/>
              <a:t>bình</a:t>
            </a:r>
            <a:r>
              <a:rPr lang="en-US" sz="4000" dirty="0" smtClean="0"/>
              <a:t> </a:t>
            </a:r>
            <a:r>
              <a:rPr lang="en-US" sz="4000" dirty="0"/>
              <a:t>an </a:t>
            </a:r>
            <a:r>
              <a:rPr lang="en-US" sz="4000" dirty="0" err="1"/>
              <a:t>yên</a:t>
            </a:r>
            <a:r>
              <a:rPr lang="en-US" sz="4000" dirty="0"/>
              <a:t> </a:t>
            </a:r>
            <a:r>
              <a:rPr lang="en-US" sz="4000" dirty="0" err="1"/>
              <a:t>nghỉ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lo </a:t>
            </a:r>
            <a:r>
              <a:rPr lang="en-US" sz="4000" dirty="0" err="1"/>
              <a:t>âu</a:t>
            </a:r>
            <a:r>
              <a:rPr lang="en-US" sz="4000" dirty="0"/>
              <a:t>.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xưa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tha</a:t>
            </a:r>
            <a:r>
              <a:rPr lang="en-US" sz="4000" dirty="0"/>
              <a:t> </a:t>
            </a:r>
            <a:r>
              <a:rPr lang="en-US" sz="4000" dirty="0" err="1"/>
              <a:t>thứ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e </a:t>
            </a:r>
            <a:r>
              <a:rPr lang="en-US" sz="4000" dirty="0" err="1"/>
              <a:t>ngại</a:t>
            </a:r>
            <a:r>
              <a:rPr lang="en-US" sz="4000" dirty="0"/>
              <a:t> chi </a:t>
            </a:r>
            <a:r>
              <a:rPr lang="en-US" sz="4000" dirty="0" err="1"/>
              <a:t>nữa</a:t>
            </a:r>
            <a:r>
              <a:rPr lang="en-US" sz="4000" dirty="0"/>
              <a:t>. </a:t>
            </a:r>
            <a:r>
              <a:rPr lang="en-US" sz="4000" dirty="0" err="1"/>
              <a:t>hãy</a:t>
            </a:r>
            <a:r>
              <a:rPr lang="en-US" sz="4000" dirty="0"/>
              <a:t> quay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đang</a:t>
            </a:r>
            <a:r>
              <a:rPr lang="en-US" sz="4000" dirty="0"/>
              <a:t> </a:t>
            </a:r>
            <a:r>
              <a:rPr lang="en-US" sz="4000" dirty="0" err="1"/>
              <a:t>mong</a:t>
            </a:r>
            <a:r>
              <a:rPr lang="en-US" sz="4000" dirty="0"/>
              <a:t> </a:t>
            </a:r>
            <a:r>
              <a:rPr lang="en-US" sz="4000" dirty="0" err="1"/>
              <a:t>chờ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CHÚA ĐANG MONG </a:t>
            </a:r>
            <a:r>
              <a:rPr lang="en-US" b="1" dirty="0" smtClean="0"/>
              <a:t>CHỜ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vẫn</a:t>
            </a:r>
            <a:r>
              <a:rPr lang="en-US" sz="4000" dirty="0"/>
              <a:t> </a:t>
            </a:r>
            <a:r>
              <a:rPr lang="en-US" sz="4000" dirty="0" err="1"/>
              <a:t>nhớ</a:t>
            </a:r>
            <a:r>
              <a:rPr lang="en-US" sz="4000" dirty="0"/>
              <a:t> </a:t>
            </a:r>
            <a:r>
              <a:rPr lang="en-US" sz="4000" dirty="0" err="1"/>
              <a:t>tới</a:t>
            </a:r>
            <a:r>
              <a:rPr lang="en-US" sz="4000" dirty="0"/>
              <a:t>, </a:t>
            </a:r>
            <a:r>
              <a:rPr lang="en-US" sz="4000" dirty="0" err="1"/>
              <a:t>vẫn</a:t>
            </a:r>
            <a:r>
              <a:rPr lang="en-US" sz="4000" dirty="0"/>
              <a:t> </a:t>
            </a:r>
            <a:r>
              <a:rPr lang="en-US" sz="4000" dirty="0" err="1"/>
              <a:t>nhớ</a:t>
            </a:r>
            <a:r>
              <a:rPr lang="en-US" sz="4000" dirty="0"/>
              <a:t> </a:t>
            </a:r>
            <a:r>
              <a:rPr lang="en-US" sz="4000" dirty="0" err="1"/>
              <a:t>tới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đêm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mời</a:t>
            </a:r>
            <a:r>
              <a:rPr lang="en-US" sz="4000" dirty="0"/>
              <a:t> </a:t>
            </a:r>
            <a:r>
              <a:rPr lang="en-US" sz="4000" dirty="0" err="1"/>
              <a:t>gọi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ngay</a:t>
            </a:r>
            <a:r>
              <a:rPr lang="en-US" sz="4000" dirty="0"/>
              <a:t>. </a:t>
            </a:r>
            <a:r>
              <a:rPr lang="en-US" sz="4000" dirty="0" err="1"/>
              <a:t>Chạy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mở</a:t>
            </a:r>
            <a:r>
              <a:rPr lang="en-US" sz="4000" dirty="0"/>
              <a:t> </a:t>
            </a:r>
            <a:r>
              <a:rPr lang="en-US" sz="4000" dirty="0" err="1"/>
              <a:t>cửa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. </a:t>
            </a:r>
            <a:r>
              <a:rPr lang="en-US" sz="4000" dirty="0" err="1"/>
              <a:t>Chúa</a:t>
            </a:r>
            <a:r>
              <a:rPr lang="en-US" sz="4000" dirty="0"/>
              <a:t> ban </a:t>
            </a:r>
            <a:r>
              <a:rPr lang="en-US" sz="4000" dirty="0" err="1"/>
              <a:t>niềm</a:t>
            </a:r>
            <a:r>
              <a:rPr lang="en-US" sz="4000" dirty="0"/>
              <a:t> </a:t>
            </a:r>
            <a:r>
              <a:rPr lang="en-US" sz="4000" dirty="0" err="1"/>
              <a:t>thỏa</a:t>
            </a:r>
            <a:r>
              <a:rPr lang="en-US" sz="4000" dirty="0"/>
              <a:t> </a:t>
            </a:r>
            <a:r>
              <a:rPr lang="en-US" sz="4000" dirty="0" err="1"/>
              <a:t>vui</a:t>
            </a:r>
            <a:r>
              <a:rPr lang="en-US" sz="4000" dirty="0"/>
              <a:t> </a:t>
            </a:r>
            <a:r>
              <a:rPr lang="en-US" sz="4000" dirty="0" err="1"/>
              <a:t>lâu</a:t>
            </a:r>
            <a:r>
              <a:rPr lang="en-US" sz="4000" dirty="0"/>
              <a:t> </a:t>
            </a:r>
            <a:r>
              <a:rPr lang="en-US" sz="4000" dirty="0" err="1"/>
              <a:t>dài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Theme18</Template>
  <TotalTime>1</TotalTime>
  <Words>177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Theme18</vt:lpstr>
      <vt:lpstr>CHÚA ĐANG MONG CHỜ</vt:lpstr>
      <vt:lpstr>CHÚA ĐANG MONG CHỜ</vt:lpstr>
      <vt:lpstr>CHÚA ĐANG MONG CHỜ</vt:lpstr>
      <vt:lpstr>CHÚA ĐANG MONG CHỜ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ĐANG MONG CHỜ</dc:title>
  <dc:creator>DAIDUONG</dc:creator>
  <cp:lastModifiedBy>DAIDUONG</cp:lastModifiedBy>
  <cp:revision>1</cp:revision>
  <dcterms:created xsi:type="dcterms:W3CDTF">2014-02-22T10:10:11Z</dcterms:created>
  <dcterms:modified xsi:type="dcterms:W3CDTF">2014-02-22T10:11:42Z</dcterms:modified>
</cp:coreProperties>
</file>