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3A4D62-3346-4294-93E3-6C90A3B22669}" type="datetimeFigureOut">
              <a:rPr lang="zh-TW" altLang="en-US" smtClean="0"/>
              <a:t>2014/2/22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716B19-3BEF-4BE1-8F41-B7A0C13147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CHIÊN LẠC TRỞ </a:t>
            </a:r>
            <a:r>
              <a:rPr lang="en-US" b="1" dirty="0" smtClean="0"/>
              <a:t>VỀ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Cô</a:t>
            </a:r>
            <a:r>
              <a:rPr lang="en-US" sz="4000" dirty="0"/>
              <a:t> </a:t>
            </a:r>
            <a:r>
              <a:rPr lang="en-US" sz="4000" dirty="0" err="1"/>
              <a:t>đơn</a:t>
            </a:r>
            <a:r>
              <a:rPr lang="en-US" sz="4000" dirty="0"/>
              <a:t> </a:t>
            </a:r>
            <a:r>
              <a:rPr lang="en-US" sz="4000" dirty="0" err="1"/>
              <a:t>bơ</a:t>
            </a:r>
            <a:r>
              <a:rPr lang="en-US" sz="4000" dirty="0"/>
              <a:t> </a:t>
            </a:r>
            <a:r>
              <a:rPr lang="en-US" sz="4000" dirty="0" err="1"/>
              <a:t>vơ</a:t>
            </a:r>
            <a:r>
              <a:rPr lang="en-US" sz="4000" dirty="0"/>
              <a:t>; </a:t>
            </a:r>
            <a:r>
              <a:rPr lang="en-US" sz="4000" dirty="0" err="1"/>
              <a:t>Cất</a:t>
            </a:r>
            <a:r>
              <a:rPr lang="en-US" sz="4000" dirty="0"/>
              <a:t> </a:t>
            </a:r>
            <a:r>
              <a:rPr lang="en-US" sz="4000" dirty="0" err="1"/>
              <a:t>bước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đêm</a:t>
            </a:r>
            <a:r>
              <a:rPr lang="en-US" sz="4000" dirty="0"/>
              <a:t>. Con </a:t>
            </a:r>
            <a:r>
              <a:rPr lang="en-US" sz="4000" dirty="0" err="1"/>
              <a:t>như</a:t>
            </a:r>
            <a:r>
              <a:rPr lang="en-US" sz="4000" dirty="0"/>
              <a:t> con </a:t>
            </a:r>
            <a:r>
              <a:rPr lang="en-US" sz="4000" dirty="0" err="1"/>
              <a:t>chiên</a:t>
            </a:r>
            <a:r>
              <a:rPr lang="en-US" sz="4000" dirty="0"/>
              <a:t> </a:t>
            </a:r>
            <a:r>
              <a:rPr lang="en-US" sz="4000" dirty="0" err="1"/>
              <a:t>đi</a:t>
            </a:r>
            <a:r>
              <a:rPr lang="en-US" sz="4000" dirty="0"/>
              <a:t> </a:t>
            </a:r>
            <a:r>
              <a:rPr lang="en-US" sz="4000" dirty="0" err="1"/>
              <a:t>lang</a:t>
            </a:r>
            <a:r>
              <a:rPr lang="en-US" sz="4000" dirty="0"/>
              <a:t> </a:t>
            </a:r>
            <a:r>
              <a:rPr lang="en-US" sz="4000" dirty="0" err="1"/>
              <a:t>thang</a:t>
            </a:r>
            <a:r>
              <a:rPr lang="en-US" sz="4000" dirty="0"/>
              <a:t> </a:t>
            </a:r>
            <a:r>
              <a:rPr lang="en-US" sz="4000" dirty="0" err="1"/>
              <a:t>lạc</a:t>
            </a:r>
            <a:r>
              <a:rPr lang="en-US" sz="4000" dirty="0"/>
              <a:t> </a:t>
            </a:r>
            <a:r>
              <a:rPr lang="en-US" sz="4000" dirty="0" err="1"/>
              <a:t>đường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. </a:t>
            </a:r>
            <a:r>
              <a:rPr lang="en-US" sz="4000" dirty="0" err="1"/>
              <a:t>Đường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 </a:t>
            </a:r>
            <a:r>
              <a:rPr lang="en-US" sz="4000" dirty="0" err="1"/>
              <a:t>gập</a:t>
            </a:r>
            <a:r>
              <a:rPr lang="en-US" sz="4000" dirty="0"/>
              <a:t> </a:t>
            </a:r>
            <a:r>
              <a:rPr lang="en-US" sz="4000" dirty="0" err="1"/>
              <a:t>ghềnh</a:t>
            </a:r>
            <a:r>
              <a:rPr lang="en-US" sz="4000" dirty="0"/>
              <a:t>, </a:t>
            </a:r>
            <a:r>
              <a:rPr lang="en-US" sz="4000" dirty="0" err="1"/>
              <a:t>bóng</a:t>
            </a:r>
            <a:r>
              <a:rPr lang="en-US" sz="4000" dirty="0"/>
              <a:t> </a:t>
            </a:r>
            <a:r>
              <a:rPr lang="en-US" sz="4000" dirty="0" err="1"/>
              <a:t>tối</a:t>
            </a:r>
            <a:r>
              <a:rPr lang="en-US" sz="4000" dirty="0"/>
              <a:t> </a:t>
            </a:r>
            <a:r>
              <a:rPr lang="en-US" sz="4000" dirty="0" err="1"/>
              <a:t>vây</a:t>
            </a:r>
            <a:r>
              <a:rPr lang="en-US" sz="4000" dirty="0"/>
              <a:t> </a:t>
            </a:r>
            <a:r>
              <a:rPr lang="en-US" sz="4000" dirty="0" err="1"/>
              <a:t>quanh</a:t>
            </a:r>
            <a:r>
              <a:rPr lang="en-US" sz="4000" dirty="0"/>
              <a:t> </a:t>
            </a:r>
            <a:r>
              <a:rPr lang="en-US" sz="4000" dirty="0" err="1"/>
              <a:t>biết</a:t>
            </a:r>
            <a:r>
              <a:rPr lang="en-US" sz="4000" dirty="0"/>
              <a:t> </a:t>
            </a:r>
            <a:r>
              <a:rPr lang="en-US" sz="4000" dirty="0" err="1"/>
              <a:t>nơi</a:t>
            </a:r>
            <a:r>
              <a:rPr lang="en-US" sz="4000" dirty="0"/>
              <a:t> </a:t>
            </a:r>
            <a:r>
              <a:rPr lang="en-US" sz="4000" dirty="0" err="1"/>
              <a:t>đâu</a:t>
            </a:r>
            <a:r>
              <a:rPr lang="en-US" sz="4000" dirty="0"/>
              <a:t> </a:t>
            </a:r>
            <a:r>
              <a:rPr lang="en-US" sz="4000" dirty="0" err="1"/>
              <a:t>nhà</a:t>
            </a:r>
            <a:r>
              <a:rPr lang="en-US" sz="40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CHIÊN LẠC TRỞ </a:t>
            </a:r>
            <a:r>
              <a:rPr lang="en-US" b="1" dirty="0" smtClean="0"/>
              <a:t>VỀ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 </a:t>
            </a:r>
            <a:r>
              <a:rPr lang="en-US" sz="4000" dirty="0" err="1" smtClean="0"/>
              <a:t>mong</a:t>
            </a:r>
            <a:r>
              <a:rPr lang="en-US" sz="4000" dirty="0" smtClean="0"/>
              <a:t> </a:t>
            </a:r>
            <a:r>
              <a:rPr lang="en-US" sz="4000" dirty="0" err="1" smtClean="0"/>
              <a:t>ước</a:t>
            </a:r>
            <a:r>
              <a:rPr lang="en-US" sz="4000" dirty="0" smtClean="0"/>
              <a:t> </a:t>
            </a:r>
            <a:r>
              <a:rPr lang="en-US" sz="4000" dirty="0" err="1" smtClean="0"/>
              <a:t>thấy</a:t>
            </a:r>
            <a:r>
              <a:rPr lang="en-US" sz="4000" dirty="0" smtClean="0"/>
              <a:t> </a:t>
            </a:r>
            <a:r>
              <a:rPr lang="en-US" sz="4000" dirty="0" err="1" smtClean="0"/>
              <a:t>ánh</a:t>
            </a:r>
            <a:r>
              <a:rPr lang="en-US" sz="4000" dirty="0" smtClean="0"/>
              <a:t> </a:t>
            </a:r>
            <a:r>
              <a:rPr lang="en-US" sz="4000" dirty="0" err="1" smtClean="0"/>
              <a:t>sáng</a:t>
            </a:r>
            <a:r>
              <a:rPr lang="en-US" sz="4000" dirty="0" smtClean="0"/>
              <a:t> </a:t>
            </a:r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đêm</a:t>
            </a:r>
            <a:r>
              <a:rPr lang="en-US" sz="4000" dirty="0" smtClean="0"/>
              <a:t> </a:t>
            </a:r>
            <a:r>
              <a:rPr lang="en-US" sz="4000" dirty="0" err="1" smtClean="0"/>
              <a:t>mịt</a:t>
            </a:r>
            <a:r>
              <a:rPr lang="en-US" sz="4000" dirty="0" smtClean="0"/>
              <a:t> </a:t>
            </a:r>
            <a:r>
              <a:rPr lang="en-US" sz="4000" dirty="0" err="1" smtClean="0"/>
              <a:t>mù</a:t>
            </a:r>
            <a:r>
              <a:rPr lang="en-US" sz="4000" dirty="0" smtClean="0"/>
              <a:t> </a:t>
            </a:r>
            <a:r>
              <a:rPr lang="en-US" sz="4000" dirty="0" err="1" smtClean="0"/>
              <a:t>Ngài</a:t>
            </a:r>
            <a:r>
              <a:rPr lang="en-US" sz="4000" dirty="0" smtClean="0"/>
              <a:t> </a:t>
            </a:r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gặp</a:t>
            </a:r>
            <a:r>
              <a:rPr lang="en-US" sz="4000" dirty="0" smtClean="0"/>
              <a:t> con </a:t>
            </a:r>
            <a:r>
              <a:rPr lang="en-US" sz="4000" dirty="0" err="1" smtClean="0"/>
              <a:t>đang</a:t>
            </a:r>
            <a:r>
              <a:rPr lang="en-US" sz="4000" dirty="0" smtClean="0"/>
              <a:t> </a:t>
            </a:r>
            <a:r>
              <a:rPr lang="en-US" sz="4000" dirty="0" err="1" smtClean="0"/>
              <a:t>chơi</a:t>
            </a:r>
            <a:r>
              <a:rPr lang="en-US" sz="4000" dirty="0" smtClean="0"/>
              <a:t> </a:t>
            </a:r>
            <a:r>
              <a:rPr lang="en-US" sz="4000" dirty="0" err="1" smtClean="0"/>
              <a:t>vơi</a:t>
            </a:r>
            <a:r>
              <a:rPr lang="en-US" sz="4000" dirty="0" smtClean="0"/>
              <a:t> </a:t>
            </a:r>
            <a:r>
              <a:rPr lang="en-US" sz="4000" dirty="0" err="1" smtClean="0"/>
              <a:t>giữa</a:t>
            </a:r>
            <a:r>
              <a:rPr lang="en-US" sz="4000" dirty="0" smtClean="0"/>
              <a:t> </a:t>
            </a:r>
            <a:r>
              <a:rPr lang="en-US" sz="4000" dirty="0" err="1" smtClean="0"/>
              <a:t>lối</a:t>
            </a:r>
            <a:r>
              <a:rPr lang="en-US" sz="4000" dirty="0" smtClean="0"/>
              <a:t> </a:t>
            </a:r>
            <a:r>
              <a:rPr lang="en-US" sz="4000" dirty="0" err="1" smtClean="0"/>
              <a:t>gian</a:t>
            </a:r>
            <a:r>
              <a:rPr lang="en-US" sz="4000" dirty="0" smtClean="0"/>
              <a:t> </a:t>
            </a:r>
            <a:r>
              <a:rPr lang="en-US" sz="4000" dirty="0" err="1" smtClean="0"/>
              <a:t>nguy</a:t>
            </a:r>
            <a:r>
              <a:rPr lang="en-US" sz="4000" dirty="0" smtClean="0"/>
              <a:t>.</a:t>
            </a:r>
            <a:endParaRPr lang="zh-TW" altLang="en-US" sz="4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CHIÊN LẠC TRỞ </a:t>
            </a:r>
            <a:r>
              <a:rPr lang="en-US" b="1" dirty="0" smtClean="0"/>
              <a:t>VỀ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ơi</a:t>
            </a:r>
            <a:r>
              <a:rPr lang="en-US" sz="4000" dirty="0"/>
              <a:t>,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ơn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đức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, </a:t>
            </a:r>
            <a:r>
              <a:rPr lang="en-US" sz="4000" dirty="0" err="1"/>
              <a:t>xin</a:t>
            </a:r>
            <a:r>
              <a:rPr lang="en-US" sz="4000" dirty="0"/>
              <a:t> </a:t>
            </a:r>
            <a:r>
              <a:rPr lang="en-US" sz="4000" dirty="0" err="1"/>
              <a:t>đưa</a:t>
            </a:r>
            <a:r>
              <a:rPr lang="en-US" sz="4000" dirty="0"/>
              <a:t> </a:t>
            </a:r>
            <a:r>
              <a:rPr lang="en-US" sz="4000" dirty="0" err="1"/>
              <a:t>chân</a:t>
            </a:r>
            <a:r>
              <a:rPr lang="en-US" sz="4000" dirty="0"/>
              <a:t> con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bên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. </a:t>
            </a:r>
            <a:r>
              <a:rPr lang="en-US" sz="4000" dirty="0" err="1"/>
              <a:t>Thứ</a:t>
            </a:r>
            <a:r>
              <a:rPr lang="en-US" sz="4000" dirty="0"/>
              <a:t> </a:t>
            </a:r>
            <a:r>
              <a:rPr lang="en-US" sz="4000" dirty="0" err="1"/>
              <a:t>tha</a:t>
            </a:r>
            <a:r>
              <a:rPr lang="en-US" sz="4000" dirty="0"/>
              <a:t> </a:t>
            </a:r>
            <a:r>
              <a:rPr lang="en-US" sz="4000" dirty="0" err="1"/>
              <a:t>lỗi</a:t>
            </a:r>
            <a:r>
              <a:rPr lang="en-US" sz="4000" dirty="0"/>
              <a:t> </a:t>
            </a:r>
            <a:r>
              <a:rPr lang="en-US" sz="4000" dirty="0" err="1"/>
              <a:t>lầm</a:t>
            </a:r>
            <a:r>
              <a:rPr lang="en-US" sz="4000" dirty="0"/>
              <a:t>, </a:t>
            </a:r>
            <a:r>
              <a:rPr lang="en-US" sz="4000" dirty="0" err="1"/>
              <a:t>đỡ</a:t>
            </a:r>
            <a:r>
              <a:rPr lang="en-US" sz="4000" dirty="0"/>
              <a:t> </a:t>
            </a:r>
            <a:r>
              <a:rPr lang="en-US" sz="4000" dirty="0" err="1"/>
              <a:t>nâng</a:t>
            </a:r>
            <a:r>
              <a:rPr lang="en-US" sz="4000" dirty="0"/>
              <a:t> </a:t>
            </a:r>
            <a:r>
              <a:rPr lang="en-US" sz="4000" dirty="0" err="1"/>
              <a:t>linh</a:t>
            </a:r>
            <a:r>
              <a:rPr lang="en-US" sz="4000" dirty="0"/>
              <a:t> </a:t>
            </a:r>
            <a:r>
              <a:rPr lang="en-US" sz="4000" dirty="0" err="1"/>
              <a:t>hồn</a:t>
            </a:r>
            <a:r>
              <a:rPr lang="en-US" sz="4000" dirty="0"/>
              <a:t>, </a:t>
            </a:r>
            <a:r>
              <a:rPr lang="en-US" sz="4000" dirty="0" err="1"/>
              <a:t>dắt</a:t>
            </a:r>
            <a:r>
              <a:rPr lang="en-US" sz="4000" dirty="0"/>
              <a:t> </a:t>
            </a:r>
            <a:r>
              <a:rPr lang="en-US" sz="4000" dirty="0" err="1"/>
              <a:t>đưa</a:t>
            </a:r>
            <a:r>
              <a:rPr lang="en-US" sz="4000" dirty="0"/>
              <a:t> con </a:t>
            </a:r>
            <a:r>
              <a:rPr lang="en-US" sz="4000" dirty="0" err="1"/>
              <a:t>về</a:t>
            </a:r>
            <a:r>
              <a:rPr lang="en-US" sz="4000" dirty="0"/>
              <a:t>,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nơi</a:t>
            </a:r>
            <a:r>
              <a:rPr lang="en-US" sz="4000" dirty="0"/>
              <a:t> an </a:t>
            </a:r>
            <a:r>
              <a:rPr lang="en-US" sz="4000" dirty="0" err="1"/>
              <a:t>bình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.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CHIÊN LẠC TRỞ </a:t>
            </a:r>
            <a:r>
              <a:rPr lang="en-US" b="1" dirty="0" smtClean="0"/>
              <a:t>VỀ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xưa</a:t>
            </a:r>
            <a:r>
              <a:rPr lang="en-US" sz="4000" dirty="0"/>
              <a:t> Jesus,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dương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r>
              <a:rPr lang="en-US" sz="4000" dirty="0"/>
              <a:t>, cam </a:t>
            </a:r>
            <a:r>
              <a:rPr lang="en-US" sz="4000" dirty="0" err="1"/>
              <a:t>tâm</a:t>
            </a:r>
            <a:r>
              <a:rPr lang="en-US" sz="4000" dirty="0"/>
              <a:t> </a:t>
            </a:r>
            <a:r>
              <a:rPr lang="en-US" sz="4000" dirty="0" err="1"/>
              <a:t>hy</a:t>
            </a:r>
            <a:r>
              <a:rPr lang="en-US" sz="4000" dirty="0"/>
              <a:t> </a:t>
            </a:r>
            <a:r>
              <a:rPr lang="en-US" sz="4000" dirty="0" err="1"/>
              <a:t>sinh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tôi</a:t>
            </a:r>
            <a:r>
              <a:rPr lang="en-US" sz="4000" dirty="0"/>
              <a:t> </a:t>
            </a:r>
            <a:r>
              <a:rPr lang="en-US" sz="4000" dirty="0" err="1"/>
              <a:t>sạch</a:t>
            </a:r>
            <a:r>
              <a:rPr lang="en-US" sz="4000" dirty="0"/>
              <a:t>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tội</a:t>
            </a:r>
            <a:r>
              <a:rPr lang="en-US" sz="4000" dirty="0"/>
              <a:t>. </a:t>
            </a:r>
            <a:r>
              <a:rPr lang="en-US" sz="4000" dirty="0" err="1"/>
              <a:t>Chịu</a:t>
            </a:r>
            <a:r>
              <a:rPr lang="en-US" sz="4000" dirty="0"/>
              <a:t>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nhọc</a:t>
            </a:r>
            <a:r>
              <a:rPr lang="en-US" sz="4000" dirty="0"/>
              <a:t> </a:t>
            </a:r>
            <a:r>
              <a:rPr lang="en-US" sz="4000" dirty="0" err="1"/>
              <a:t>nhằn</a:t>
            </a:r>
            <a:r>
              <a:rPr lang="en-US" sz="4000" dirty="0"/>
              <a:t>, </a:t>
            </a:r>
            <a:r>
              <a:rPr lang="en-US" sz="4000" dirty="0" err="1"/>
              <a:t>chết</a:t>
            </a:r>
            <a:r>
              <a:rPr lang="en-US" sz="4000" dirty="0"/>
              <a:t> </a:t>
            </a:r>
            <a:r>
              <a:rPr lang="en-US" sz="4000" dirty="0" err="1"/>
              <a:t>thế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tôi</a:t>
            </a:r>
            <a:r>
              <a:rPr lang="en-US" sz="4000" dirty="0"/>
              <a:t> ở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thập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. 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CHIÊN LẠC TRỞ </a:t>
            </a:r>
            <a:r>
              <a:rPr lang="en-US" b="1" dirty="0" smtClean="0"/>
              <a:t>VỀ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Nguyện</a:t>
            </a:r>
            <a:r>
              <a:rPr lang="en-US" sz="4000" dirty="0" smtClean="0"/>
              <a:t> </a:t>
            </a:r>
            <a:r>
              <a:rPr lang="en-US" sz="4000" dirty="0" err="1"/>
              <a:t>xin</a:t>
            </a:r>
            <a:r>
              <a:rPr lang="en-US" sz="4000" dirty="0"/>
              <a:t> </a:t>
            </a:r>
            <a:r>
              <a:rPr lang="en-US" sz="4000" dirty="0" err="1"/>
              <a:t>huyết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xóa</a:t>
            </a:r>
            <a:r>
              <a:rPr lang="en-US" sz="4000" dirty="0"/>
              <a:t> </a:t>
            </a:r>
            <a:r>
              <a:rPr lang="en-US" sz="4000" dirty="0" err="1"/>
              <a:t>hết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con </a:t>
            </a:r>
            <a:r>
              <a:rPr lang="en-US" sz="4000" dirty="0" err="1"/>
              <a:t>bao</a:t>
            </a:r>
            <a:r>
              <a:rPr lang="en-US" sz="4000" dirty="0"/>
              <a:t> </a:t>
            </a:r>
            <a:r>
              <a:rPr lang="en-US" sz="4000" dirty="0" err="1"/>
              <a:t>tội</a:t>
            </a:r>
            <a:r>
              <a:rPr lang="en-US" sz="4000" dirty="0"/>
              <a:t> </a:t>
            </a:r>
            <a:r>
              <a:rPr lang="en-US" sz="4000" dirty="0" err="1"/>
              <a:t>tình</a:t>
            </a:r>
            <a:r>
              <a:rPr lang="en-US" sz="4000" dirty="0"/>
              <a:t>,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này</a:t>
            </a:r>
            <a:r>
              <a:rPr lang="en-US" sz="4000" dirty="0"/>
              <a:t> </a:t>
            </a:r>
            <a:r>
              <a:rPr lang="en-US" sz="4000" dirty="0" err="1"/>
              <a:t>trọn</a:t>
            </a:r>
            <a:r>
              <a:rPr lang="en-US" sz="4000" dirty="0"/>
              <a:t> </a:t>
            </a:r>
            <a:r>
              <a:rPr lang="en-US" sz="4000" dirty="0" err="1"/>
              <a:t>đời</a:t>
            </a:r>
            <a:r>
              <a:rPr lang="en-US" sz="4000" dirty="0"/>
              <a:t> </a:t>
            </a:r>
            <a:r>
              <a:rPr lang="en-US" sz="4000" dirty="0" err="1"/>
              <a:t>nguyện</a:t>
            </a:r>
            <a:r>
              <a:rPr lang="en-US" sz="4000" dirty="0"/>
              <a:t> </a:t>
            </a:r>
            <a:r>
              <a:rPr lang="en-US" sz="4000" dirty="0" err="1"/>
              <a:t>gần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mãi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rời</a:t>
            </a:r>
            <a:r>
              <a:rPr lang="en-US" sz="4000" dirty="0"/>
              <a:t>.</a:t>
            </a:r>
            <a:endParaRPr lang="zh-TW" altLang="en-US" sz="4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CHIÊN LẠC TRỞ </a:t>
            </a:r>
            <a:r>
              <a:rPr lang="en-US" b="1" dirty="0" smtClean="0"/>
              <a:t>VỀ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ơi</a:t>
            </a:r>
            <a:r>
              <a:rPr lang="en-US" sz="4000" dirty="0"/>
              <a:t>, </a:t>
            </a:r>
            <a:r>
              <a:rPr lang="en-US" sz="4000" dirty="0" err="1"/>
              <a:t>bao</a:t>
            </a:r>
            <a:r>
              <a:rPr lang="en-US" sz="4000" dirty="0"/>
              <a:t> </a:t>
            </a:r>
            <a:r>
              <a:rPr lang="en-US" sz="4000" dirty="0" err="1"/>
              <a:t>nhiêu</a:t>
            </a:r>
            <a:r>
              <a:rPr lang="en-US" sz="4000" dirty="0"/>
              <a:t> </a:t>
            </a:r>
            <a:r>
              <a:rPr lang="en-US" sz="4000" dirty="0" err="1"/>
              <a:t>năm</a:t>
            </a:r>
            <a:r>
              <a:rPr lang="en-US" sz="4000" dirty="0"/>
              <a:t> qua con </a:t>
            </a:r>
            <a:r>
              <a:rPr lang="en-US" sz="4000" dirty="0" err="1"/>
              <a:t>xaNgài</a:t>
            </a:r>
            <a:r>
              <a:rPr lang="en-US" sz="4000" dirty="0"/>
              <a:t>, </a:t>
            </a:r>
            <a:r>
              <a:rPr lang="en-US" sz="4000" dirty="0" err="1"/>
              <a:t>hôm</a:t>
            </a:r>
            <a:r>
              <a:rPr lang="en-US" sz="4000" dirty="0"/>
              <a:t> nay con quay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bên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.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ơi</a:t>
            </a:r>
            <a:r>
              <a:rPr lang="en-US" sz="4000" dirty="0"/>
              <a:t> </a:t>
            </a:r>
            <a:r>
              <a:rPr lang="en-US" sz="4000" dirty="0" err="1"/>
              <a:t>xin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, </a:t>
            </a:r>
            <a:r>
              <a:rPr lang="en-US" sz="4000" dirty="0" err="1"/>
              <a:t>đón</a:t>
            </a:r>
            <a:r>
              <a:rPr lang="en-US" sz="4000" dirty="0"/>
              <a:t> con </a:t>
            </a:r>
            <a:r>
              <a:rPr lang="en-US" sz="4000" dirty="0" err="1"/>
              <a:t>trở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, </a:t>
            </a:r>
            <a:r>
              <a:rPr lang="en-US" sz="4000" dirty="0" err="1"/>
              <a:t>bước</a:t>
            </a:r>
            <a:r>
              <a:rPr lang="en-US" sz="4000" dirty="0"/>
              <a:t> </a:t>
            </a:r>
            <a:r>
              <a:rPr lang="en-US" sz="4000" dirty="0" err="1"/>
              <a:t>chân</a:t>
            </a:r>
            <a:r>
              <a:rPr lang="en-US" sz="4000" dirty="0"/>
              <a:t> </a:t>
            </a:r>
            <a:r>
              <a:rPr lang="en-US" sz="4000" dirty="0" err="1"/>
              <a:t>lạc</a:t>
            </a:r>
            <a:r>
              <a:rPr lang="en-US" sz="4000" dirty="0"/>
              <a:t> </a:t>
            </a:r>
            <a:r>
              <a:rPr lang="en-US" sz="4000" dirty="0" err="1"/>
              <a:t>lầm</a:t>
            </a:r>
            <a:r>
              <a:rPr lang="en-US" sz="4000" dirty="0"/>
              <a:t>,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bên</a:t>
            </a:r>
            <a:r>
              <a:rPr lang="en-US" sz="4000" dirty="0"/>
              <a:t> Cha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.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2</TotalTime>
  <Words>223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Theme14</vt:lpstr>
      <vt:lpstr>CHIÊN LẠC TRỞ VỀ</vt:lpstr>
      <vt:lpstr>CHIÊN LẠC TRỞ VỀ</vt:lpstr>
      <vt:lpstr>CHIÊN LẠC TRỞ VỀ</vt:lpstr>
      <vt:lpstr>CHIÊN LẠC TRỞ VỀ</vt:lpstr>
      <vt:lpstr>CHIÊN LẠC TRỞ VỀ</vt:lpstr>
      <vt:lpstr>CHIÊN LẠC TRỞ VỀ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CHIÊN LẠC TRỞ VỀ</dc:title>
  <dc:creator>DAIDUONG</dc:creator>
  <cp:lastModifiedBy>DAIDUONG</cp:lastModifiedBy>
  <cp:revision>1</cp:revision>
  <dcterms:created xsi:type="dcterms:W3CDTF">2014-02-22T10:13:10Z</dcterms:created>
  <dcterms:modified xsi:type="dcterms:W3CDTF">2014-02-22T10:15:16Z</dcterms:modified>
</cp:coreProperties>
</file>