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4ED5-F854-4A71-B068-E21A421B5A00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D317-2F3C-4A39-B758-5ADE409C5C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Chuông</a:t>
            </a:r>
            <a:r>
              <a:rPr lang="en-US" b="1" dirty="0"/>
              <a:t> </a:t>
            </a:r>
            <a:r>
              <a:rPr lang="en-US" b="1" dirty="0" err="1"/>
              <a:t>ngân</a:t>
            </a:r>
            <a:r>
              <a:rPr lang="en-US" b="1" dirty="0"/>
              <a:t> </a:t>
            </a:r>
            <a:r>
              <a:rPr lang="en-US" b="1" dirty="0" err="1"/>
              <a:t>vang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Mừng ngày Chúa sinh ra </a:t>
            </a:r>
            <a:r>
              <a:rPr lang="vi-VN" sz="3600" dirty="0" smtClean="0"/>
              <a:t>đời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nào </a:t>
            </a:r>
            <a:r>
              <a:rPr lang="vi-VN" sz="3600" dirty="0"/>
              <a:t>mình cùng nắm tay tươi </a:t>
            </a:r>
            <a:r>
              <a:rPr lang="vi-VN" sz="3600" dirty="0" smtClean="0"/>
              <a:t>cười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Hòa </a:t>
            </a:r>
            <a:r>
              <a:rPr lang="vi-VN" sz="3600" dirty="0"/>
              <a:t>bình đến cho muôn </a:t>
            </a:r>
            <a:r>
              <a:rPr lang="vi-VN" sz="3600" dirty="0" smtClean="0"/>
              <a:t>người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cùng </a:t>
            </a:r>
            <a:r>
              <a:rPr lang="vi-VN" sz="3600" dirty="0"/>
              <a:t>cất tiếng ca mừng vui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Chuông</a:t>
            </a:r>
            <a:r>
              <a:rPr lang="en-US" b="1" dirty="0"/>
              <a:t> </a:t>
            </a:r>
            <a:r>
              <a:rPr lang="en-US" b="1" dirty="0" err="1"/>
              <a:t>ngân</a:t>
            </a:r>
            <a:r>
              <a:rPr lang="en-US" b="1" dirty="0"/>
              <a:t> </a:t>
            </a:r>
            <a:r>
              <a:rPr lang="en-US" b="1" dirty="0" err="1"/>
              <a:t>vang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Mừng ngày Giáng sinh an </a:t>
            </a:r>
            <a:r>
              <a:rPr lang="vi-VN" sz="3600" dirty="0" smtClean="0"/>
              <a:t>hòa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mừng </a:t>
            </a:r>
            <a:r>
              <a:rPr lang="vi-VN" sz="3600" dirty="0"/>
              <a:t>hạnh phúc cho muôn </a:t>
            </a:r>
            <a:r>
              <a:rPr lang="vi-VN" sz="3600" dirty="0" smtClean="0"/>
              <a:t>nhà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Từ </a:t>
            </a:r>
            <a:r>
              <a:rPr lang="vi-VN" sz="3600" dirty="0"/>
              <a:t>thành phố hay đồng quê muôn nơi 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vui </a:t>
            </a:r>
            <a:r>
              <a:rPr lang="vi-VN" sz="3600" dirty="0"/>
              <a:t>tiếng hát ca vang </a:t>
            </a:r>
            <a:r>
              <a:rPr lang="vi-VN" sz="3600" dirty="0" smtClean="0"/>
              <a:t>lừng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Chuông</a:t>
            </a:r>
            <a:r>
              <a:rPr lang="en-US" b="1" dirty="0"/>
              <a:t> </a:t>
            </a:r>
            <a:r>
              <a:rPr lang="en-US" b="1" dirty="0" err="1"/>
              <a:t>ngân</a:t>
            </a:r>
            <a:r>
              <a:rPr lang="en-US" b="1" dirty="0"/>
              <a:t> </a:t>
            </a:r>
            <a:r>
              <a:rPr lang="en-US" b="1" dirty="0" err="1"/>
              <a:t>vang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Đêm </a:t>
            </a:r>
            <a:r>
              <a:rPr lang="vi-VN" sz="3600" dirty="0" smtClean="0"/>
              <a:t>Noel</a:t>
            </a:r>
            <a:r>
              <a:rPr lang="en-US" sz="3600" dirty="0" smtClean="0"/>
              <a:t> </a:t>
            </a:r>
            <a:r>
              <a:rPr lang="vi-VN" sz="3600" dirty="0" smtClean="0"/>
              <a:t>đêm Noel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ta </a:t>
            </a:r>
            <a:r>
              <a:rPr lang="vi-VN" sz="3600" dirty="0"/>
              <a:t>hãy cùng vui </a:t>
            </a:r>
            <a:r>
              <a:rPr lang="vi-VN" sz="3600" dirty="0" smtClean="0"/>
              <a:t>lên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Đêm Noel</a:t>
            </a:r>
            <a:r>
              <a:rPr lang="en-US" sz="3600" dirty="0" smtClean="0"/>
              <a:t> </a:t>
            </a:r>
            <a:r>
              <a:rPr lang="vi-VN" sz="3600" dirty="0" smtClean="0"/>
              <a:t>đêm </a:t>
            </a:r>
            <a:r>
              <a:rPr lang="vi-VN" sz="3600" dirty="0"/>
              <a:t>đêm ta xin ơn 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trên </a:t>
            </a:r>
            <a:r>
              <a:rPr lang="vi-VN" sz="3600" dirty="0"/>
              <a:t>ban hòa bình cho trần thế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Chuông</a:t>
            </a:r>
            <a:r>
              <a:rPr lang="en-US" b="1" dirty="0"/>
              <a:t> </a:t>
            </a:r>
            <a:r>
              <a:rPr lang="en-US" b="1" dirty="0" err="1"/>
              <a:t>ngân</a:t>
            </a:r>
            <a:r>
              <a:rPr lang="en-US" b="1" dirty="0"/>
              <a:t> </a:t>
            </a:r>
            <a:r>
              <a:rPr lang="en-US" b="1" dirty="0" err="1"/>
              <a:t>vang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Đêm </a:t>
            </a:r>
            <a:r>
              <a:rPr lang="vi-VN" sz="3600" dirty="0" smtClean="0"/>
              <a:t>Noel</a:t>
            </a:r>
            <a:r>
              <a:rPr lang="en-US" sz="3600" dirty="0" smtClean="0"/>
              <a:t> </a:t>
            </a:r>
            <a:r>
              <a:rPr lang="vi-VN" sz="3600" dirty="0" smtClean="0"/>
              <a:t>chuông </a:t>
            </a:r>
            <a:r>
              <a:rPr lang="vi-VN" sz="3600" dirty="0"/>
              <a:t>vang </a:t>
            </a:r>
            <a:r>
              <a:rPr lang="vi-VN" sz="3600" dirty="0" smtClean="0"/>
              <a:t>lên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chuông </a:t>
            </a:r>
            <a:r>
              <a:rPr lang="vi-VN" sz="3600" dirty="0"/>
              <a:t>giáo đường vang </a:t>
            </a:r>
            <a:r>
              <a:rPr lang="vi-VN" sz="3600" dirty="0" smtClean="0"/>
              <a:t>lên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Đêm Noel</a:t>
            </a:r>
            <a:r>
              <a:rPr lang="en-US" sz="3600" dirty="0" smtClean="0"/>
              <a:t> </a:t>
            </a:r>
            <a:r>
              <a:rPr lang="vi-VN" sz="3600" dirty="0" smtClean="0"/>
              <a:t>vui </a:t>
            </a:r>
            <a:r>
              <a:rPr lang="vi-VN" sz="3600" dirty="0"/>
              <a:t>đêm </a:t>
            </a:r>
            <a:r>
              <a:rPr lang="vi-VN" sz="3600" dirty="0" smtClean="0"/>
              <a:t>Noel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ta </a:t>
            </a:r>
            <a:r>
              <a:rPr lang="vi-VN" sz="3600" dirty="0"/>
              <a:t>hãy chúc nhau câu </a:t>
            </a:r>
            <a:r>
              <a:rPr lang="vi-VN" sz="3600" dirty="0" smtClean="0"/>
              <a:t>cười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2</TotalTime>
  <Words>107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Theme15</vt:lpstr>
      <vt:lpstr>Chuông ngân vang</vt:lpstr>
      <vt:lpstr>Chuông ngân vang</vt:lpstr>
      <vt:lpstr>Chuông ngân vang</vt:lpstr>
      <vt:lpstr>Chuông ngân vang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Chuông ngân vang</dc:title>
  <dc:creator>DAIDUONG</dc:creator>
  <cp:lastModifiedBy>DAIDUONG</cp:lastModifiedBy>
  <cp:revision>1</cp:revision>
  <dcterms:created xsi:type="dcterms:W3CDTF">2013-12-21T11:34:46Z</dcterms:created>
  <dcterms:modified xsi:type="dcterms:W3CDTF">2013-12-21T11:37:08Z</dcterms:modified>
</cp:coreProperties>
</file>