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7A96-AFF5-4B12-BE34-F8CC604BBC26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0BAE-2C6F-48CF-98AB-11454039E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60033"/>
                </a:solidFill>
              </a:rPr>
              <a:t>Dâng</a:t>
            </a:r>
            <a:r>
              <a:rPr lang="en-US" b="1" dirty="0">
                <a:solidFill>
                  <a:srgbClr val="660033"/>
                </a:solidFill>
              </a:rPr>
              <a:t> </a:t>
            </a:r>
            <a:r>
              <a:rPr lang="en-US" b="1" dirty="0" err="1">
                <a:solidFill>
                  <a:srgbClr val="660033"/>
                </a:solidFill>
              </a:rPr>
              <a:t>lời</a:t>
            </a:r>
            <a:r>
              <a:rPr lang="en-US" b="1" dirty="0">
                <a:solidFill>
                  <a:srgbClr val="660033"/>
                </a:solidFill>
              </a:rPr>
              <a:t> </a:t>
            </a:r>
            <a:r>
              <a:rPr lang="en-US" b="1" dirty="0" err="1">
                <a:solidFill>
                  <a:srgbClr val="660033"/>
                </a:solidFill>
              </a:rPr>
              <a:t>suy</a:t>
            </a:r>
            <a:r>
              <a:rPr lang="en-US" b="1" dirty="0">
                <a:solidFill>
                  <a:srgbClr val="660033"/>
                </a:solidFill>
              </a:rPr>
              <a:t> </a:t>
            </a:r>
            <a:r>
              <a:rPr lang="en-US" b="1" dirty="0" err="1">
                <a:solidFill>
                  <a:srgbClr val="660033"/>
                </a:solidFill>
              </a:rPr>
              <a:t>tôn</a:t>
            </a:r>
            <a:endParaRPr lang="zh-TW" altLang="en-US" b="1" dirty="0">
              <a:solidFill>
                <a:srgbClr val="660033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err="1">
                <a:solidFill>
                  <a:srgbClr val="660033"/>
                </a:solidFill>
              </a:rPr>
              <a:t>Xin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dâng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lên</a:t>
            </a:r>
            <a:r>
              <a:rPr lang="en-US" sz="3600" b="1" dirty="0">
                <a:solidFill>
                  <a:srgbClr val="660033"/>
                </a:solidFill>
              </a:rPr>
              <a:t> Cha </a:t>
            </a:r>
            <a:r>
              <a:rPr lang="en-US" sz="3600" b="1" dirty="0" err="1">
                <a:solidFill>
                  <a:srgbClr val="660033"/>
                </a:solidFill>
              </a:rPr>
              <a:t>muôn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lời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suy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tôn</a:t>
            </a:r>
            <a:endParaRPr lang="en-US" sz="36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en-US" sz="3600" b="1" dirty="0" err="1" smtClean="0">
                <a:solidFill>
                  <a:srgbClr val="660033"/>
                </a:solidFill>
              </a:rPr>
              <a:t>khắp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trong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đền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thờ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Vua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Chí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</a:rPr>
              <a:t>Cao</a:t>
            </a:r>
          </a:p>
          <a:p>
            <a:pPr algn="ctr">
              <a:buNone/>
            </a:pPr>
            <a:r>
              <a:rPr lang="en-US" sz="3600" b="1" dirty="0" err="1">
                <a:solidFill>
                  <a:srgbClr val="660033"/>
                </a:solidFill>
              </a:rPr>
              <a:t>Xin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dâng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lên</a:t>
            </a:r>
            <a:r>
              <a:rPr lang="en-US" sz="3600" b="1" dirty="0">
                <a:solidFill>
                  <a:srgbClr val="660033"/>
                </a:solidFill>
              </a:rPr>
              <a:t> Cha </a:t>
            </a:r>
            <a:r>
              <a:rPr lang="en-US" sz="3600" b="1" dirty="0" err="1">
                <a:solidFill>
                  <a:srgbClr val="660033"/>
                </a:solidFill>
              </a:rPr>
              <a:t>muôn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lời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suy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tôn</a:t>
            </a:r>
            <a:endParaRPr lang="en-US" sz="36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en-US" sz="3600" b="1" dirty="0" err="1">
                <a:solidFill>
                  <a:srgbClr val="660033"/>
                </a:solidFill>
              </a:rPr>
              <a:t>khắp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trong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đền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thờ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>
                <a:solidFill>
                  <a:srgbClr val="660033"/>
                </a:solidFill>
              </a:rPr>
              <a:t>của</a:t>
            </a:r>
            <a:r>
              <a:rPr lang="en-US" sz="3600" b="1" dirty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Vua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Trời</a:t>
            </a:r>
            <a:endParaRPr lang="zh-TW" altLang="en-US" sz="3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60033"/>
                </a:solidFill>
              </a:rPr>
              <a:t>Dâng</a:t>
            </a:r>
            <a:r>
              <a:rPr lang="en-US" b="1" dirty="0">
                <a:solidFill>
                  <a:srgbClr val="660033"/>
                </a:solidFill>
              </a:rPr>
              <a:t> </a:t>
            </a:r>
            <a:r>
              <a:rPr lang="en-US" b="1" dirty="0" err="1">
                <a:solidFill>
                  <a:srgbClr val="660033"/>
                </a:solidFill>
              </a:rPr>
              <a:t>lời</a:t>
            </a:r>
            <a:r>
              <a:rPr lang="en-US" b="1" dirty="0">
                <a:solidFill>
                  <a:srgbClr val="660033"/>
                </a:solidFill>
              </a:rPr>
              <a:t> </a:t>
            </a:r>
            <a:r>
              <a:rPr lang="en-US" b="1" dirty="0" err="1">
                <a:solidFill>
                  <a:srgbClr val="660033"/>
                </a:solidFill>
              </a:rPr>
              <a:t>suy</a:t>
            </a:r>
            <a:r>
              <a:rPr lang="en-US" b="1" dirty="0">
                <a:solidFill>
                  <a:srgbClr val="660033"/>
                </a:solidFill>
              </a:rPr>
              <a:t> </a:t>
            </a:r>
            <a:r>
              <a:rPr lang="en-US" b="1" dirty="0" err="1">
                <a:solidFill>
                  <a:srgbClr val="660033"/>
                </a:solidFill>
              </a:rPr>
              <a:t>tôn</a:t>
            </a:r>
            <a:endParaRPr lang="zh-TW" altLang="en-US" b="1" dirty="0">
              <a:solidFill>
                <a:srgbClr val="660033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err="1" smtClean="0">
                <a:solidFill>
                  <a:srgbClr val="660033"/>
                </a:solidFill>
              </a:rPr>
              <a:t>Lòng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này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dâng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lên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tiếng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hát</a:t>
            </a:r>
            <a:r>
              <a:rPr lang="en-US" sz="3600" b="1" dirty="0" smtClean="0">
                <a:solidFill>
                  <a:srgbClr val="660033"/>
                </a:solidFill>
              </a:rPr>
              <a:t> ca</a:t>
            </a:r>
          </a:p>
          <a:p>
            <a:pPr algn="ctr">
              <a:buNone/>
            </a:pPr>
            <a:r>
              <a:rPr lang="en-US" sz="3600" b="1" dirty="0" err="1" smtClean="0">
                <a:solidFill>
                  <a:srgbClr val="660033"/>
                </a:solidFill>
              </a:rPr>
              <a:t>biết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ơn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sâu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đậm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Chúa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thượng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thiên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nhân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ái</a:t>
            </a:r>
            <a:endParaRPr lang="en-US" sz="36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en-US" sz="3600" b="1" dirty="0" err="1" smtClean="0">
                <a:solidFill>
                  <a:srgbClr val="660033"/>
                </a:solidFill>
              </a:rPr>
              <a:t>Lòng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này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dâng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lên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tiếng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hát</a:t>
            </a:r>
            <a:r>
              <a:rPr lang="en-US" sz="3600" b="1" dirty="0" smtClean="0">
                <a:solidFill>
                  <a:srgbClr val="660033"/>
                </a:solidFill>
              </a:rPr>
              <a:t> ca</a:t>
            </a:r>
          </a:p>
          <a:p>
            <a:pPr algn="ctr">
              <a:buNone/>
            </a:pPr>
            <a:r>
              <a:rPr lang="en-US" sz="3600" b="1" dirty="0" err="1" smtClean="0">
                <a:solidFill>
                  <a:srgbClr val="660033"/>
                </a:solidFill>
              </a:rPr>
              <a:t>hát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khúc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vui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mừng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đến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</a:rPr>
              <a:t>cùng</a:t>
            </a:r>
            <a:r>
              <a:rPr lang="en-US" sz="3600" b="1" dirty="0" smtClean="0">
                <a:solidFill>
                  <a:srgbClr val="660033"/>
                </a:solidFill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</a:rPr>
              <a:t>Cha</a:t>
            </a:r>
            <a:endParaRPr lang="zh-TW" altLang="en-US" sz="3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68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Dâng lời suy tôn</vt:lpstr>
      <vt:lpstr>Dâng lời suy tôn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Dâng lời suy tôn</dc:title>
  <dc:creator>大唐</dc:creator>
  <cp:lastModifiedBy>大唐</cp:lastModifiedBy>
  <cp:revision>1</cp:revision>
  <dcterms:created xsi:type="dcterms:W3CDTF">2018-02-15T13:20:45Z</dcterms:created>
  <dcterms:modified xsi:type="dcterms:W3CDTF">2018-02-15T13:23:16Z</dcterms:modified>
</cp:coreProperties>
</file>