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649A-EC64-4E0C-A04B-8321ACD802B9}" type="datetimeFigureOut">
              <a:rPr lang="zh-TW" altLang="en-US" smtClean="0"/>
              <a:pPr/>
              <a:t>2016/4/23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BFCF-76ED-46B5-B788-BAC6AE6858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hurchresources.ie/images/bg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 CÙNG CHA</a:t>
            </a:r>
            <a:endParaRPr lang="zh-TW" altLang="en-US" sz="5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 đến với Chúa Cha từ ái,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Cứu Chúa của tình yêu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ngập tràn bao phước hạnh. 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 đến với Chúa Cha từ ái,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Cứu Chúa ban niềm vui,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sống trong an bình.</a:t>
            </a:r>
            <a:r>
              <a:rPr lang="vi-VN" sz="4400" dirty="0" smtClean="0"/>
              <a:t> 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://www.churchresources.ie/images/bg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Dâng Chúa khúc thiên ca,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lòng nguyện yêu kính Ngài. 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thánh Chúa ban cho 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trở nên con Ngài.</a:t>
            </a:r>
            <a:endParaRPr lang="zh-TW" alt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ĐẾN CÙNG CHA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CÙNG CHA</dc:title>
  <dc:creator>大唐</dc:creator>
  <cp:lastModifiedBy>大唐</cp:lastModifiedBy>
  <cp:revision>3</cp:revision>
  <dcterms:created xsi:type="dcterms:W3CDTF">2016-04-23T12:02:49Z</dcterms:created>
  <dcterms:modified xsi:type="dcterms:W3CDTF">2016-04-23T12:17:14Z</dcterms:modified>
</cp:coreProperties>
</file>