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7CA9-BC64-4A8A-AB3E-BC53C6B1A7CD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0B97-6970-479B-92BB-A6161994D5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66"/>
                </a:solidFill>
              </a:rPr>
              <a:t>HÔ-SA-NA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err="1">
                <a:solidFill>
                  <a:srgbClr val="000066"/>
                </a:solidFill>
              </a:rPr>
              <a:t>Hô-sa-na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Hô-sa-na</a:t>
            </a:r>
            <a:endParaRPr lang="zh-TW" altLang="en-US" sz="4800" b="1" dirty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800" b="1" dirty="0" err="1">
                <a:solidFill>
                  <a:srgbClr val="000066"/>
                </a:solidFill>
              </a:rPr>
              <a:t>Hô-sa-na</a:t>
            </a:r>
            <a:r>
              <a:rPr lang="en-US" sz="4800" b="1" dirty="0">
                <a:solidFill>
                  <a:srgbClr val="000066"/>
                </a:solidFill>
              </a:rPr>
              <a:t> ca </a:t>
            </a:r>
            <a:r>
              <a:rPr lang="en-US" sz="4800" b="1" dirty="0" err="1">
                <a:solidFill>
                  <a:srgbClr val="000066"/>
                </a:solidFill>
              </a:rPr>
              <a:t>ngợi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vua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hiển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vinh</a:t>
            </a:r>
            <a:endParaRPr lang="en-US" sz="48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800" b="1" dirty="0" err="1">
                <a:solidFill>
                  <a:srgbClr val="000066"/>
                </a:solidFill>
              </a:rPr>
              <a:t>Hô-sa-na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Hô-sa-na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endParaRPr lang="zh-TW" altLang="en-US" sz="4800" b="1" dirty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800" b="1" dirty="0" err="1">
                <a:solidFill>
                  <a:srgbClr val="000066"/>
                </a:solidFill>
              </a:rPr>
              <a:t>Hô-sa-na</a:t>
            </a:r>
            <a:r>
              <a:rPr lang="en-US" sz="4800" b="1" dirty="0">
                <a:solidFill>
                  <a:srgbClr val="000066"/>
                </a:solidFill>
              </a:rPr>
              <a:t> ca </a:t>
            </a:r>
            <a:r>
              <a:rPr lang="en-US" sz="4800" b="1" dirty="0" err="1">
                <a:solidFill>
                  <a:srgbClr val="000066"/>
                </a:solidFill>
              </a:rPr>
              <a:t>ngợi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vua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hiển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vinh</a:t>
            </a:r>
            <a:endParaRPr lang="zh-TW" altLang="en-US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66"/>
                </a:solidFill>
              </a:rPr>
              <a:t>HÔ-SA-NA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Với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tất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cả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tâm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hồn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</a:rPr>
              <a:t>con</a:t>
            </a:r>
            <a:endParaRPr lang="zh-TW" altLang="en-US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Cất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tiếng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hát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lên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ngợi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khen</a:t>
            </a:r>
            <a:endParaRPr lang="zh-TW" altLang="en-US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Đấng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Chủ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Tể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muôn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loài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đến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muôn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đời</a:t>
            </a:r>
            <a:endParaRPr lang="zh-TW" altLang="en-US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Hô-sa-na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danh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Ngài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trên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từng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trời</a:t>
            </a:r>
            <a:endParaRPr lang="zh-TW" alt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66"/>
                </a:solidFill>
              </a:rPr>
              <a:t>HÔ-SA-NA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err="1" smtClean="0">
                <a:solidFill>
                  <a:srgbClr val="000066"/>
                </a:solidFill>
              </a:rPr>
              <a:t>Huy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hoàng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oai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quyền</a:t>
            </a:r>
            <a:endParaRPr lang="en-US" sz="48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800" b="1" dirty="0" err="1" smtClean="0">
                <a:solidFill>
                  <a:srgbClr val="000066"/>
                </a:solidFill>
              </a:rPr>
              <a:t>Hiển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vinh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thay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của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Vua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các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Vua</a:t>
            </a:r>
            <a:endParaRPr lang="zh-TW" altLang="en-US" sz="48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800" b="1" dirty="0" err="1" smtClean="0">
                <a:solidFill>
                  <a:srgbClr val="000066"/>
                </a:solidFill>
              </a:rPr>
              <a:t>Huy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hoàng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oai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quyền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endParaRPr lang="zh-TW" altLang="en-US" sz="48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800" b="1" dirty="0" err="1" smtClean="0">
                <a:solidFill>
                  <a:srgbClr val="000066"/>
                </a:solidFill>
              </a:rPr>
              <a:t>Hiển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vinh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thay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của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Vua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các</a:t>
            </a:r>
            <a:r>
              <a:rPr lang="en-US" sz="4800" b="1" dirty="0" smtClean="0">
                <a:solidFill>
                  <a:srgbClr val="000066"/>
                </a:solidFill>
              </a:rPr>
              <a:t> </a:t>
            </a:r>
            <a:r>
              <a:rPr lang="en-US" sz="4800" b="1" dirty="0" err="1" smtClean="0">
                <a:solidFill>
                  <a:srgbClr val="000066"/>
                </a:solidFill>
              </a:rPr>
              <a:t>Vua</a:t>
            </a:r>
            <a:endParaRPr lang="zh-TW" altLang="en-US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66"/>
                </a:solidFill>
              </a:rPr>
              <a:t>HÔ-SA-NA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Với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tất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cả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tâm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hồn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</a:rPr>
              <a:t>con</a:t>
            </a:r>
            <a:endParaRPr lang="zh-TW" altLang="en-US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Cất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tiếng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hát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lên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ngợi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khen</a:t>
            </a:r>
            <a:endParaRPr lang="zh-TW" altLang="en-US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Đấng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Chủ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Tể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muôn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loài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đến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muôn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đời</a:t>
            </a:r>
            <a:endParaRPr lang="zh-TW" altLang="en-US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000066"/>
                </a:solidFill>
              </a:rPr>
              <a:t>Hô-sa-na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danh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Ngài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trên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từng</a:t>
            </a:r>
            <a:r>
              <a:rPr lang="en-US" sz="4400" b="1" dirty="0" smtClean="0">
                <a:solidFill>
                  <a:srgbClr val="000066"/>
                </a:solidFill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</a:rPr>
              <a:t>trời</a:t>
            </a:r>
            <a:endParaRPr lang="zh-TW" alt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HÔ-SA-NA</vt:lpstr>
      <vt:lpstr>HÔ-SA-NA</vt:lpstr>
      <vt:lpstr>HÔ-SA-NA</vt:lpstr>
      <vt:lpstr>HÔ-SA-NA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HÔ-SA-NA</dc:title>
  <dc:creator>DaTang</dc:creator>
  <cp:lastModifiedBy>DaTang</cp:lastModifiedBy>
  <cp:revision>1</cp:revision>
  <dcterms:created xsi:type="dcterms:W3CDTF">2018-12-21T06:14:21Z</dcterms:created>
  <dcterms:modified xsi:type="dcterms:W3CDTF">2018-12-21T06:16:53Z</dcterms:modified>
</cp:coreProperties>
</file>