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Arial" charset="0"/>
              </a:defRPr>
            </a:lvl1pPr>
          </a:lstStyle>
          <a:p>
            <a:fld id="{24ED1624-1EA2-456D-835B-EA80E579D6AC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" charset="0"/>
              </a:defRPr>
            </a:lvl1pPr>
          </a:lstStyle>
          <a:p>
            <a:fld id="{D8D9C3D2-7585-4B1D-9C19-9A27C8E2C9F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12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Arial" charset="0"/>
              </a:defRPr>
            </a:lvl1pPr>
          </a:lstStyle>
          <a:p>
            <a:endParaRPr lang="zh-TW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Cao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Kìa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bọn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chăn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thức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phòng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Bầy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chiên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lặng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tối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Thoạt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nhìn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giữa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mây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trời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Một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ảnh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Thiêng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lòa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Cao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Qua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cây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rừng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truyền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khắp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nơi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r>
              <a:rPr lang="en-US" altLang="zh-TW" dirty="0" smtClean="0"/>
              <a:t> Christ 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Cao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bọn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chăn</a:t>
            </a:r>
            <a:r>
              <a:rPr lang="en-US" altLang="zh-TW" dirty="0" smtClean="0"/>
              <a:t> run </a:t>
            </a:r>
            <a:r>
              <a:rPr lang="en-US" altLang="zh-TW" dirty="0" err="1" smtClean="0"/>
              <a:t>rẩy</a:t>
            </a:r>
            <a:r>
              <a:rPr lang="en-US" altLang="zh-TW" dirty="0" smtClean="0"/>
              <a:t> lo </a:t>
            </a:r>
            <a:r>
              <a:rPr lang="en-US" altLang="zh-TW" dirty="0" err="1" smtClean="0"/>
              <a:t>sợ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Vì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nghe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tiếng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Ngàn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thiên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ca </a:t>
            </a:r>
            <a:r>
              <a:rPr lang="en-US" altLang="zh-TW" dirty="0" err="1" smtClean="0"/>
              <a:t>ngời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Thờ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Con </a:t>
            </a:r>
            <a:r>
              <a:rPr lang="en-US" altLang="zh-TW" dirty="0" err="1" smtClean="0"/>
              <a:t>lâm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phàm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Cao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Qua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cây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rừng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truyền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khắp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nơi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r>
              <a:rPr lang="en-US" altLang="zh-TW" dirty="0" smtClean="0"/>
              <a:t> Christ 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Cao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Rời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điều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Bọn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chăn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khom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mình</a:t>
            </a:r>
            <a:r>
              <a:rPr lang="en-US" altLang="zh-TW" dirty="0" smtClean="0"/>
              <a:t> tin </a:t>
            </a:r>
            <a:r>
              <a:rPr lang="en-US" altLang="zh-TW" dirty="0" err="1" smtClean="0"/>
              <a:t>kính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Cùng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nhau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kiếm</a:t>
            </a:r>
            <a:r>
              <a:rPr lang="en-US" altLang="zh-TW" dirty="0" smtClean="0"/>
              <a:t> Con </a:t>
            </a:r>
            <a:r>
              <a:rPr lang="en-US" altLang="zh-TW" dirty="0" err="1" smtClean="0"/>
              <a:t>Trời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Do </a:t>
            </a:r>
            <a:r>
              <a:rPr lang="en-US" altLang="zh-TW" dirty="0" err="1" smtClean="0"/>
              <a:t>ánh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rọi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đường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Cao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Qua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cây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rừng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truyền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khắp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nơi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r>
              <a:rPr lang="en-US" altLang="zh-TW" dirty="0" smtClean="0"/>
              <a:t> Christ 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Cao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Tại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đơn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sơ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chiên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hẻn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Giê-xu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vui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thế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Từ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Thượng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Thiên</a:t>
            </a:r>
            <a:r>
              <a:rPr lang="en-US" altLang="zh-TW" dirty="0" smtClean="0"/>
              <a:t> ban </a:t>
            </a:r>
            <a:r>
              <a:rPr lang="en-US" altLang="zh-TW" dirty="0" err="1" smtClean="0"/>
              <a:t>xuống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ơn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hồng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vinh</a:t>
            </a:r>
            <a:r>
              <a:rPr lang="en-US" altLang="zh-TW" dirty="0"/>
              <a:t> </a:t>
            </a:r>
            <a:r>
              <a:rPr lang="en-US" altLang="zh-TW" dirty="0" err="1" smtClean="0"/>
              <a:t>hạnh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Cao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Qua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cây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rừng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truyền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khắp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nơi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loan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r>
              <a:rPr lang="en-US" altLang="zh-TW" dirty="0" smtClean="0"/>
              <a:t> Christ 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5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新細明體"/>
        <a:cs typeface=""/>
      </a:majorFont>
      <a:minorFont>
        <a:latin typeface="Garamond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佈景主題15</Template>
  <TotalTime>6</TotalTime>
  <Words>263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佈景主題15</vt:lpstr>
      <vt:lpstr>Hát Loan Tin Nơi Đồi Cao</vt:lpstr>
      <vt:lpstr>Hát Loan Tin Nơi Đồi Cao</vt:lpstr>
      <vt:lpstr>Hát Loan Tin Nơi Đồi Cao</vt:lpstr>
      <vt:lpstr>Hát Loan Tin Nơi Đồi Cao</vt:lpstr>
      <vt:lpstr>Hát Loan Tin Nơi Đồi Cao</vt:lpstr>
      <vt:lpstr>Hát Loan Tin Nơi Đồi Cao</vt:lpstr>
      <vt:lpstr>Hát Loan Tin Nơi Đồi Cao</vt:lpstr>
      <vt:lpstr>Hát Loan Tin Nơi Đồi Cao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Hát Loan Tin Nơi Đồi Cao</dc:title>
  <dc:creator>大唐</dc:creator>
  <cp:lastModifiedBy>大唐</cp:lastModifiedBy>
  <cp:revision>1</cp:revision>
  <dcterms:created xsi:type="dcterms:W3CDTF">2014-12-23T12:20:12Z</dcterms:created>
  <dcterms:modified xsi:type="dcterms:W3CDTF">2014-12-23T12:26:54Z</dcterms:modified>
</cp:coreProperties>
</file>