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8A503C-B20E-45F1-BB07-F108CF77DE89}" type="datetimeFigureOut">
              <a:rPr lang="en-US" smtClean="0"/>
              <a:t>12/8/2012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3BB648-A374-43FF-A7EA-BE7207FC4F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請來忠信聖</a:t>
            </a:r>
            <a:r>
              <a:rPr lang="zh-CN" altLang="en-US" sz="4400" dirty="0" smtClean="0"/>
              <a:t>徒  都</a:t>
            </a:r>
            <a:r>
              <a:rPr lang="zh-CN" altLang="en-US" sz="4400" dirty="0"/>
              <a:t>同一齊來</a:t>
            </a:r>
            <a:r>
              <a:rPr lang="zh-CN" altLang="en-US" sz="4400" dirty="0" smtClean="0"/>
              <a:t>臨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現</a:t>
            </a:r>
            <a:r>
              <a:rPr lang="zh-CN" altLang="en-US" sz="4400" dirty="0"/>
              <a:t>開喜樂勝會在於伯利</a:t>
            </a:r>
            <a:r>
              <a:rPr lang="zh-CN" altLang="en-US" sz="4400" dirty="0" smtClean="0"/>
              <a:t>恆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Hởi</a:t>
            </a:r>
            <a:r>
              <a:rPr lang="en-US" sz="3600" dirty="0" smtClean="0"/>
              <a:t> </a:t>
            </a:r>
            <a:r>
              <a:rPr lang="en-US" sz="3600" dirty="0" err="1"/>
              <a:t>môn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trung</a:t>
            </a:r>
            <a:r>
              <a:rPr lang="en-US" sz="3600" dirty="0"/>
              <a:t> </a:t>
            </a:r>
            <a:r>
              <a:rPr lang="en-US" sz="3600" dirty="0" err="1" smtClean="0"/>
              <a:t>tín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Dìu</a:t>
            </a:r>
            <a:r>
              <a:rPr lang="en-US" sz="3600" dirty="0" smtClean="0"/>
              <a:t> </a:t>
            </a:r>
            <a:r>
              <a:rPr lang="en-US" sz="3600" dirty="0" err="1"/>
              <a:t>dắt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vui</a:t>
            </a:r>
            <a:r>
              <a:rPr lang="en-US" sz="3600" dirty="0"/>
              <a:t> </a:t>
            </a:r>
            <a:r>
              <a:rPr lang="en-US" sz="3600" dirty="0" err="1"/>
              <a:t>hát</a:t>
            </a:r>
            <a:r>
              <a:rPr lang="en-US" sz="3600" dirty="0"/>
              <a:t> du </a:t>
            </a:r>
            <a:r>
              <a:rPr lang="en-US" sz="3600" dirty="0" err="1" smtClean="0"/>
              <a:t>dương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Vô</a:t>
            </a:r>
            <a:r>
              <a:rPr lang="en-US" sz="3600" dirty="0" smtClean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Bết</a:t>
            </a:r>
            <a:r>
              <a:rPr lang="en-US" sz="3600" dirty="0"/>
              <a:t>-</a:t>
            </a:r>
            <a:r>
              <a:rPr lang="en-US" sz="3600" dirty="0" err="1"/>
              <a:t>lê</a:t>
            </a:r>
            <a:r>
              <a:rPr lang="en-US" sz="3600" dirty="0"/>
              <a:t>-hem 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Chiêm</a:t>
            </a:r>
            <a:r>
              <a:rPr lang="en-US" sz="3600" dirty="0" smtClean="0"/>
              <a:t> </a:t>
            </a:r>
            <a:r>
              <a:rPr lang="en-US" sz="3600" dirty="0" err="1"/>
              <a:t>ngưỡng</a:t>
            </a:r>
            <a:r>
              <a:rPr lang="en-US" sz="3600" dirty="0"/>
              <a:t> </a:t>
            </a:r>
            <a:r>
              <a:rPr lang="en-US" sz="3600" dirty="0" err="1"/>
              <a:t>thật</a:t>
            </a:r>
            <a:r>
              <a:rPr lang="en-US" sz="3600" dirty="0"/>
              <a:t> </a:t>
            </a:r>
            <a:r>
              <a:rPr lang="en-US" sz="3600" dirty="0" err="1"/>
              <a:t>tận</a:t>
            </a:r>
            <a:r>
              <a:rPr lang="en-US" sz="3600" dirty="0"/>
              <a:t> </a:t>
            </a:r>
            <a:r>
              <a:rPr lang="en-US" sz="3600" dirty="0" err="1"/>
              <a:t>tường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我今恭賀救</a:t>
            </a:r>
            <a:r>
              <a:rPr lang="zh-CN" altLang="en-US" sz="4400" dirty="0" smtClean="0"/>
              <a:t>主  在</a:t>
            </a:r>
            <a:r>
              <a:rPr lang="zh-CN" altLang="en-US" sz="4400" dirty="0"/>
              <a:t>此福日降</a:t>
            </a:r>
            <a:r>
              <a:rPr lang="zh-CN" altLang="en-US" sz="4400" dirty="0" smtClean="0"/>
              <a:t>生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惟</a:t>
            </a:r>
            <a:r>
              <a:rPr lang="zh-CN" altLang="en-US" sz="4400" dirty="0"/>
              <a:t>願榮耀全歸與救主聖名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Hoan</a:t>
            </a:r>
            <a:r>
              <a:rPr lang="en-US" sz="3600" dirty="0"/>
              <a:t> </a:t>
            </a:r>
            <a:r>
              <a:rPr lang="en-US" sz="3600" dirty="0" err="1"/>
              <a:t>nghinh</a:t>
            </a:r>
            <a:r>
              <a:rPr lang="en-US" sz="3600" dirty="0"/>
              <a:t> </a:t>
            </a:r>
            <a:r>
              <a:rPr lang="en-US" sz="3600" dirty="0" err="1"/>
              <a:t>Thần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Jêsus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Giáng</a:t>
            </a:r>
            <a:r>
              <a:rPr lang="en-US" sz="3600" dirty="0" smtClean="0"/>
              <a:t> </a:t>
            </a:r>
            <a:r>
              <a:rPr lang="en-US" sz="3600" dirty="0" err="1"/>
              <a:t>sanh</a:t>
            </a:r>
            <a:r>
              <a:rPr lang="en-US" sz="3600" dirty="0"/>
              <a:t> ở </a:t>
            </a:r>
            <a:r>
              <a:rPr lang="en-US" sz="3600" dirty="0" err="1"/>
              <a:t>giữa</a:t>
            </a:r>
            <a:r>
              <a:rPr lang="en-US" sz="3600" dirty="0"/>
              <a:t> </a:t>
            </a:r>
            <a:r>
              <a:rPr lang="en-US" sz="3600" dirty="0" err="1"/>
              <a:t>chúng</a:t>
            </a:r>
            <a:r>
              <a:rPr lang="en-US" sz="3600" dirty="0"/>
              <a:t> </a:t>
            </a:r>
            <a:r>
              <a:rPr lang="en-US" sz="3600" dirty="0" err="1" smtClean="0"/>
              <a:t>tôi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/>
              <a:t>vinh</a:t>
            </a:r>
            <a:r>
              <a:rPr lang="en-US" sz="3600" dirty="0"/>
              <a:t> </a:t>
            </a:r>
            <a:r>
              <a:rPr lang="en-US" sz="3600" dirty="0" err="1"/>
              <a:t>quang</a:t>
            </a:r>
            <a:r>
              <a:rPr lang="en-US" sz="3600" dirty="0"/>
              <a:t> </a:t>
            </a:r>
            <a:r>
              <a:rPr lang="en-US" sz="3600" dirty="0" err="1"/>
              <a:t>thuộc</a:t>
            </a:r>
            <a:r>
              <a:rPr lang="en-US" sz="3600" dirty="0"/>
              <a:t> 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Anh</a:t>
            </a:r>
            <a:r>
              <a:rPr lang="en-US" sz="3600" dirty="0" smtClean="0"/>
              <a:t> </a:t>
            </a:r>
            <a:r>
              <a:rPr lang="en-US" sz="3600" dirty="0" err="1"/>
              <a:t>Nhi</a:t>
            </a:r>
            <a:r>
              <a:rPr lang="en-US" sz="3600" dirty="0"/>
              <a:t> </a:t>
            </a:r>
            <a:r>
              <a:rPr lang="en-US" sz="3600" dirty="0" err="1"/>
              <a:t>thánh</a:t>
            </a:r>
            <a:r>
              <a:rPr lang="en-US" sz="3600" dirty="0"/>
              <a:t> </a:t>
            </a:r>
            <a:r>
              <a:rPr lang="en-US" sz="3600" dirty="0" err="1"/>
              <a:t>kia</a:t>
            </a:r>
            <a:r>
              <a:rPr lang="en-US" sz="3600" dirty="0"/>
              <a:t> </a:t>
            </a:r>
            <a:r>
              <a:rPr lang="en-US" sz="3600" dirty="0" err="1"/>
              <a:t>đời</a:t>
            </a:r>
            <a:r>
              <a:rPr lang="en-US" sz="3600" dirty="0"/>
              <a:t> </a:t>
            </a:r>
            <a:r>
              <a:rPr lang="en-US" sz="3600" dirty="0" err="1"/>
              <a:t>đời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以道成肉</a:t>
            </a:r>
            <a:r>
              <a:rPr lang="zh-CN" altLang="en-US" sz="4400" dirty="0" smtClean="0"/>
              <a:t>身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藉</a:t>
            </a:r>
            <a:r>
              <a:rPr lang="zh-CN" altLang="en-US" sz="4400" dirty="0"/>
              <a:t>人形體顯明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Ðấng</a:t>
            </a:r>
            <a:r>
              <a:rPr lang="en-US" sz="3600" dirty="0"/>
              <a:t> Cha </a:t>
            </a:r>
            <a:r>
              <a:rPr lang="en-US" sz="3600" dirty="0" err="1"/>
              <a:t>sai</a:t>
            </a:r>
            <a:r>
              <a:rPr lang="en-US" sz="3600" dirty="0"/>
              <a:t> </a:t>
            </a:r>
            <a:r>
              <a:rPr lang="en-US" sz="3600" dirty="0" err="1"/>
              <a:t>giáng</a:t>
            </a:r>
            <a:r>
              <a:rPr lang="en-US" sz="3600" dirty="0"/>
              <a:t> </a:t>
            </a:r>
            <a:r>
              <a:rPr lang="en-US" sz="3600" dirty="0" err="1"/>
              <a:t>sanh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/>
              <a:t>xác</a:t>
            </a:r>
            <a:r>
              <a:rPr lang="en-US" sz="3600" dirty="0"/>
              <a:t> </a:t>
            </a:r>
            <a:r>
              <a:rPr lang="en-US" sz="3600" dirty="0" err="1"/>
              <a:t>thịt</a:t>
            </a:r>
            <a:r>
              <a:rPr lang="en-US" sz="3600" dirty="0"/>
              <a:t> </a:t>
            </a:r>
            <a:r>
              <a:rPr lang="en-US" sz="3600" dirty="0" err="1"/>
              <a:t>ấy</a:t>
            </a:r>
            <a:r>
              <a:rPr lang="en-US" sz="3600" dirty="0"/>
              <a:t> </a:t>
            </a:r>
            <a:r>
              <a:rPr lang="en-US" sz="3600" dirty="0" err="1"/>
              <a:t>đạo</a:t>
            </a:r>
            <a:r>
              <a:rPr lang="en-US" sz="3600" dirty="0"/>
              <a:t> </a:t>
            </a:r>
            <a:r>
              <a:rPr lang="en-US" sz="3600" dirty="0" err="1"/>
              <a:t>trời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同來崇拜我救</a:t>
            </a:r>
            <a:r>
              <a:rPr lang="zh-CN" altLang="en-US" sz="4400" dirty="0" smtClean="0"/>
              <a:t>主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  耶</a:t>
            </a:r>
            <a:r>
              <a:rPr lang="zh-CN" altLang="en-US" sz="4400" dirty="0"/>
              <a:t>穌基督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/>
              <a:t>Christ,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ta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看聖嬰孩</a:t>
            </a:r>
            <a:r>
              <a:rPr lang="zh-CN" altLang="en-US" sz="4400" dirty="0" smtClean="0"/>
              <a:t>生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為</a:t>
            </a:r>
            <a:r>
              <a:rPr lang="zh-CN" altLang="en-US" sz="4400" dirty="0"/>
              <a:t>天下萬聖君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tể</a:t>
            </a:r>
            <a:r>
              <a:rPr lang="en-US" sz="3600" dirty="0"/>
              <a:t> </a:t>
            </a:r>
            <a:r>
              <a:rPr lang="en-US" sz="3600" dirty="0" err="1"/>
              <a:t>muôn</a:t>
            </a:r>
            <a:r>
              <a:rPr lang="en-US" sz="3600" dirty="0"/>
              <a:t> </a:t>
            </a:r>
            <a:r>
              <a:rPr lang="en-US" sz="3600" dirty="0" err="1"/>
              <a:t>sứ</a:t>
            </a:r>
            <a:r>
              <a:rPr lang="en-US" sz="3600" dirty="0"/>
              <a:t> </a:t>
            </a:r>
            <a:r>
              <a:rPr lang="en-US" sz="3600" dirty="0" err="1"/>
              <a:t>thánh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Nay </a:t>
            </a:r>
            <a:r>
              <a:rPr lang="en-US" sz="3600" dirty="0" err="1"/>
              <a:t>giáng</a:t>
            </a:r>
            <a:r>
              <a:rPr lang="en-US" sz="3600" dirty="0"/>
              <a:t> </a:t>
            </a:r>
            <a:r>
              <a:rPr lang="en-US" sz="3600" dirty="0" err="1"/>
              <a:t>sinh</a:t>
            </a:r>
            <a:r>
              <a:rPr lang="en-US" sz="3600" dirty="0"/>
              <a:t> </a:t>
            </a:r>
            <a:r>
              <a:rPr lang="en-US" sz="3600" dirty="0" err="1"/>
              <a:t>chổ</a:t>
            </a:r>
            <a:r>
              <a:rPr lang="en-US" sz="3600" dirty="0"/>
              <a:t> </a:t>
            </a:r>
            <a:r>
              <a:rPr lang="en-US" sz="3600" dirty="0" err="1"/>
              <a:t>tầm</a:t>
            </a:r>
            <a:r>
              <a:rPr lang="en-US" sz="3600" dirty="0"/>
              <a:t> </a:t>
            </a:r>
            <a:r>
              <a:rPr lang="en-US" sz="3600" dirty="0" err="1"/>
              <a:t>thường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同來崇拜我救</a:t>
            </a:r>
            <a:r>
              <a:rPr lang="zh-CN" altLang="en-US" sz="4400" dirty="0" smtClean="0"/>
              <a:t>主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  耶</a:t>
            </a:r>
            <a:r>
              <a:rPr lang="zh-CN" altLang="en-US" sz="4400" dirty="0"/>
              <a:t>穌基督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/>
              <a:t>Christ,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ta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真神出之真</a:t>
            </a:r>
            <a:r>
              <a:rPr lang="zh-CN" altLang="en-US" sz="4400" dirty="0" smtClean="0"/>
              <a:t>神  真</a:t>
            </a:r>
            <a:r>
              <a:rPr lang="zh-CN" altLang="en-US" sz="4400" dirty="0"/>
              <a:t>光出之真</a:t>
            </a:r>
            <a:r>
              <a:rPr lang="zh-CN" altLang="en-US" sz="4400" dirty="0" smtClean="0"/>
              <a:t>光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存</a:t>
            </a:r>
            <a:r>
              <a:rPr lang="zh-CN" altLang="en-US" sz="4400" dirty="0"/>
              <a:t>心虛己不嫌童貞女胎生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Jê-sus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Đức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 smtClean="0"/>
              <a:t>Trời</a:t>
            </a:r>
            <a:endParaRPr lang="en-US" sz="3600" dirty="0" smtClean="0"/>
          </a:p>
          <a:p>
            <a:pPr algn="ctr"/>
            <a:r>
              <a:rPr lang="en-US" sz="3600" dirty="0" err="1" smtClean="0"/>
              <a:t>Thánh</a:t>
            </a:r>
            <a:r>
              <a:rPr lang="en-US" sz="3600" dirty="0" smtClean="0"/>
              <a:t> </a:t>
            </a:r>
            <a:r>
              <a:rPr lang="en-US" sz="3600" dirty="0" err="1"/>
              <a:t>quang</a:t>
            </a:r>
            <a:r>
              <a:rPr lang="en-US" sz="3600" dirty="0"/>
              <a:t> do </a:t>
            </a:r>
            <a:r>
              <a:rPr lang="en-US" sz="3600" dirty="0" err="1"/>
              <a:t>chính</a:t>
            </a:r>
            <a:r>
              <a:rPr lang="en-US" sz="3600" dirty="0"/>
              <a:t> </a:t>
            </a:r>
            <a:r>
              <a:rPr lang="en-US" sz="3600" dirty="0" err="1"/>
              <a:t>Thánh</a:t>
            </a:r>
            <a:r>
              <a:rPr lang="en-US" sz="3600" dirty="0"/>
              <a:t> </a:t>
            </a:r>
            <a:r>
              <a:rPr lang="en-US" sz="3600" dirty="0" err="1" smtClean="0"/>
              <a:t>quang</a:t>
            </a:r>
            <a:endParaRPr lang="en-US" sz="3600" dirty="0" smtClean="0"/>
          </a:p>
          <a:p>
            <a:pPr algn="ctr"/>
            <a:r>
              <a:rPr lang="en-US" sz="3600" dirty="0" err="1" smtClean="0"/>
              <a:t>Nhưng</a:t>
            </a:r>
            <a:r>
              <a:rPr lang="en-US" sz="3600" dirty="0" smtClean="0"/>
              <a:t> </a:t>
            </a:r>
            <a:r>
              <a:rPr lang="en-US" sz="3600" dirty="0" err="1"/>
              <a:t>đâu</a:t>
            </a:r>
            <a:r>
              <a:rPr lang="en-US" sz="3600" dirty="0"/>
              <a:t> </a:t>
            </a:r>
            <a:r>
              <a:rPr lang="en-US" sz="3600" dirty="0" err="1"/>
              <a:t>khinh</a:t>
            </a:r>
            <a:r>
              <a:rPr lang="en-US" sz="3600" dirty="0"/>
              <a:t> </a:t>
            </a:r>
            <a:r>
              <a:rPr lang="en-US" sz="3600" dirty="0" err="1"/>
              <a:t>thị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3600" dirty="0" err="1" smtClean="0"/>
              <a:t>tử</a:t>
            </a:r>
            <a:r>
              <a:rPr lang="en-US" sz="3600" dirty="0" smtClean="0"/>
              <a:t> </a:t>
            </a:r>
            <a:r>
              <a:rPr lang="en-US" sz="3600" dirty="0" err="1"/>
              <a:t>cung</a:t>
            </a:r>
            <a:r>
              <a:rPr lang="en-US" sz="3600" dirty="0"/>
              <a:t> </a:t>
            </a:r>
            <a:r>
              <a:rPr lang="en-US" sz="3600" dirty="0" err="1"/>
              <a:t>nữ</a:t>
            </a:r>
            <a:r>
              <a:rPr lang="en-US" sz="3600" dirty="0"/>
              <a:t> </a:t>
            </a:r>
            <a:r>
              <a:rPr lang="en-US" sz="3600" dirty="0" err="1"/>
              <a:t>trinh</a:t>
            </a:r>
            <a:r>
              <a:rPr lang="en-US" sz="3600" dirty="0"/>
              <a:t> </a:t>
            </a:r>
            <a:r>
              <a:rPr lang="en-US" sz="3600" dirty="0" err="1"/>
              <a:t>bần</a:t>
            </a:r>
            <a:r>
              <a:rPr lang="en-US" sz="3600" dirty="0"/>
              <a:t> </a:t>
            </a:r>
            <a:r>
              <a:rPr lang="en-US" sz="3600" dirty="0" err="1"/>
              <a:t>hàn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真神之真</a:t>
            </a:r>
            <a:r>
              <a:rPr lang="zh-CN" altLang="en-US" sz="4400" dirty="0" smtClean="0"/>
              <a:t>神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非</a:t>
            </a:r>
            <a:r>
              <a:rPr lang="zh-CN" altLang="en-US" sz="4400" dirty="0"/>
              <a:t>受造乃由生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/>
              <a:t>Cứu</a:t>
            </a:r>
            <a:r>
              <a:rPr lang="en-US" sz="3600" dirty="0"/>
              <a:t> </a:t>
            </a:r>
            <a:r>
              <a:rPr lang="en-US" sz="3600" dirty="0" err="1"/>
              <a:t>Chúa</a:t>
            </a:r>
            <a:r>
              <a:rPr lang="en-US" sz="3600" dirty="0"/>
              <a:t> nay </a:t>
            </a:r>
            <a:r>
              <a:rPr lang="en-US" sz="3600" dirty="0" err="1"/>
              <a:t>giáng</a:t>
            </a:r>
            <a:r>
              <a:rPr lang="en-US" sz="3600" dirty="0"/>
              <a:t> </a:t>
            </a:r>
            <a:r>
              <a:rPr lang="en-US" sz="3600" dirty="0" err="1"/>
              <a:t>sanh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bởi</a:t>
            </a:r>
            <a:r>
              <a:rPr lang="en-US" sz="3600" dirty="0"/>
              <a:t> </a:t>
            </a:r>
            <a:r>
              <a:rPr lang="en-US" sz="3600" dirty="0" err="1"/>
              <a:t>tinh</a:t>
            </a:r>
            <a:r>
              <a:rPr lang="en-US" sz="3600" dirty="0"/>
              <a:t> </a:t>
            </a:r>
            <a:r>
              <a:rPr lang="en-US" sz="3600" dirty="0" err="1"/>
              <a:t>huyết</a:t>
            </a:r>
            <a:r>
              <a:rPr lang="en-US" sz="3600" dirty="0"/>
              <a:t> </a:t>
            </a:r>
            <a:r>
              <a:rPr lang="en-US" sz="3600" dirty="0" err="1"/>
              <a:t>thành</a:t>
            </a:r>
            <a:r>
              <a:rPr lang="en-US" sz="3600" dirty="0"/>
              <a:t> </a:t>
            </a:r>
            <a:r>
              <a:rPr lang="en-US" sz="3600" dirty="0" err="1"/>
              <a:t>toàn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同來崇拜我救</a:t>
            </a:r>
            <a:r>
              <a:rPr lang="zh-CN" altLang="en-US" sz="4400" dirty="0" smtClean="0"/>
              <a:t>主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  耶</a:t>
            </a:r>
            <a:r>
              <a:rPr lang="zh-CN" altLang="en-US" sz="4400" dirty="0"/>
              <a:t>穌基督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/>
              <a:t>Christ,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ta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與天使同唱</a:t>
            </a:r>
            <a:r>
              <a:rPr lang="zh-CN" altLang="en-US" sz="4400" dirty="0" smtClean="0"/>
              <a:t>和  音</a:t>
            </a:r>
            <a:r>
              <a:rPr lang="zh-CN" altLang="en-US" sz="4400" dirty="0"/>
              <a:t>樂滿佈穹</a:t>
            </a:r>
            <a:r>
              <a:rPr lang="zh-CN" altLang="en-US" sz="4400" dirty="0" smtClean="0"/>
              <a:t>蒼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與</a:t>
            </a:r>
            <a:r>
              <a:rPr lang="zh-CN" altLang="en-US" sz="4400" dirty="0"/>
              <a:t>天上國民齊同頌朝聖王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Ban </a:t>
            </a:r>
            <a:r>
              <a:rPr lang="en-US" sz="3600" dirty="0" err="1"/>
              <a:t>âm</a:t>
            </a:r>
            <a:r>
              <a:rPr lang="en-US" sz="3600" dirty="0"/>
              <a:t> </a:t>
            </a:r>
            <a:r>
              <a:rPr lang="en-US" sz="3600" dirty="0" err="1"/>
              <a:t>nhạc</a:t>
            </a:r>
            <a:r>
              <a:rPr lang="en-US" sz="3600" dirty="0"/>
              <a:t> </a:t>
            </a:r>
            <a:r>
              <a:rPr lang="en-US" sz="3600" dirty="0" err="1"/>
              <a:t>thiên</a:t>
            </a:r>
            <a:r>
              <a:rPr lang="en-US" sz="3600" dirty="0"/>
              <a:t> </a:t>
            </a:r>
            <a:r>
              <a:rPr lang="en-US" sz="3600" dirty="0" err="1"/>
              <a:t>sứ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Ðều</a:t>
            </a:r>
            <a:r>
              <a:rPr lang="en-US" sz="3600" dirty="0" smtClean="0"/>
              <a:t> </a:t>
            </a:r>
            <a:r>
              <a:rPr lang="en-US" sz="3600" dirty="0" err="1"/>
              <a:t>trổi</a:t>
            </a:r>
            <a:r>
              <a:rPr lang="en-US" sz="3600" dirty="0"/>
              <a:t> </a:t>
            </a:r>
            <a:r>
              <a:rPr lang="en-US" sz="3600" dirty="0" err="1"/>
              <a:t>vang</a:t>
            </a:r>
            <a:r>
              <a:rPr lang="en-US" sz="3600" dirty="0"/>
              <a:t> </a:t>
            </a:r>
            <a:r>
              <a:rPr lang="en-US" sz="3600" dirty="0" err="1"/>
              <a:t>lên</a:t>
            </a:r>
            <a:r>
              <a:rPr lang="en-US" sz="3600" dirty="0"/>
              <a:t> </a:t>
            </a:r>
            <a:r>
              <a:rPr lang="en-US" sz="3600" dirty="0" err="1"/>
              <a:t>khúc</a:t>
            </a:r>
            <a:r>
              <a:rPr lang="en-US" sz="3600" dirty="0"/>
              <a:t> </a:t>
            </a:r>
            <a:r>
              <a:rPr lang="en-US" sz="3600" dirty="0" err="1"/>
              <a:t>hân</a:t>
            </a:r>
            <a:r>
              <a:rPr lang="en-US" sz="3600" dirty="0"/>
              <a:t> </a:t>
            </a:r>
            <a:r>
              <a:rPr lang="en-US" sz="3600" dirty="0" err="1" smtClean="0"/>
              <a:t>hoan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Thiên</a:t>
            </a:r>
            <a:r>
              <a:rPr lang="en-US" sz="3600" dirty="0" smtClean="0"/>
              <a:t> </a:t>
            </a:r>
            <a:r>
              <a:rPr lang="en-US" sz="3600" dirty="0" err="1"/>
              <a:t>dân</a:t>
            </a:r>
            <a:r>
              <a:rPr lang="en-US" sz="3600" dirty="0"/>
              <a:t>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đồng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ca 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xướng</a:t>
            </a:r>
            <a:r>
              <a:rPr lang="en-US" sz="3600" dirty="0" smtClean="0"/>
              <a:t> </a:t>
            </a:r>
            <a:r>
              <a:rPr lang="en-US" sz="3600" dirty="0" err="1"/>
              <a:t>điệu</a:t>
            </a:r>
            <a:r>
              <a:rPr lang="en-US" sz="3600" dirty="0"/>
              <a:t> </a:t>
            </a:r>
            <a:r>
              <a:rPr lang="en-US" sz="3600" dirty="0" err="1"/>
              <a:t>nhịp</a:t>
            </a:r>
            <a:r>
              <a:rPr lang="en-US" sz="3600" dirty="0"/>
              <a:t> </a:t>
            </a:r>
            <a:r>
              <a:rPr lang="en-US" sz="3600" dirty="0" err="1"/>
              <a:t>nhàng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400" dirty="0"/>
              <a:t>榮耀歸真</a:t>
            </a:r>
            <a:r>
              <a:rPr lang="zh-CN" altLang="en-US" sz="4400" dirty="0" smtClean="0"/>
              <a:t>神</a:t>
            </a: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在</a:t>
            </a:r>
            <a:r>
              <a:rPr lang="zh-CN" altLang="en-US" sz="4400" dirty="0"/>
              <a:t>寶座高天上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/>
              <a:t>Sáng</a:t>
            </a:r>
            <a:r>
              <a:rPr lang="en-US" sz="3600" dirty="0"/>
              <a:t> </a:t>
            </a:r>
            <a:r>
              <a:rPr lang="en-US" sz="3600" dirty="0" err="1"/>
              <a:t>danh</a:t>
            </a:r>
            <a:r>
              <a:rPr lang="en-US" sz="3600" dirty="0"/>
              <a:t> Cha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 smtClean="0"/>
              <a:t>cao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Vinh</a:t>
            </a:r>
            <a:r>
              <a:rPr lang="en-US" sz="3600" dirty="0" smtClean="0"/>
              <a:t> </a:t>
            </a:r>
            <a:r>
              <a:rPr lang="en-US" sz="3600" dirty="0" err="1"/>
              <a:t>hiển</a:t>
            </a:r>
            <a:r>
              <a:rPr lang="en-US" sz="3600" dirty="0"/>
              <a:t> qui </a:t>
            </a:r>
            <a:r>
              <a:rPr lang="en-US" sz="3600" dirty="0" err="1"/>
              <a:t>Chúa</a:t>
            </a:r>
            <a:r>
              <a:rPr lang="en-US" sz="3600" dirty="0"/>
              <a:t> </a:t>
            </a:r>
            <a:r>
              <a:rPr lang="en-US" sz="3600" dirty="0" err="1"/>
              <a:t>mọi</a:t>
            </a:r>
            <a:r>
              <a:rPr lang="en-US" sz="3600" dirty="0"/>
              <a:t> </a:t>
            </a:r>
            <a:r>
              <a:rPr lang="en-US" sz="3600" dirty="0" err="1"/>
              <a:t>đàng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Hởi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Ðồ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CN" altLang="en-US" sz="4400" dirty="0"/>
              <a:t>同來崇拜我救</a:t>
            </a:r>
            <a:r>
              <a:rPr lang="zh-CN" altLang="en-US" sz="4400" dirty="0" smtClean="0"/>
              <a:t>主</a:t>
            </a: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</a:t>
            </a:r>
            <a:endParaRPr lang="en-US" altLang="zh-CN" sz="4400" dirty="0"/>
          </a:p>
          <a:p>
            <a:pPr algn="ctr">
              <a:buNone/>
            </a:pPr>
            <a:r>
              <a:rPr lang="zh-CN" altLang="en-US" sz="4400" dirty="0" smtClean="0"/>
              <a:t>同</a:t>
            </a:r>
            <a:r>
              <a:rPr lang="zh-CN" altLang="en-US" sz="4400" dirty="0"/>
              <a:t>來崇拜我救</a:t>
            </a:r>
            <a:r>
              <a:rPr lang="zh-CN" altLang="en-US" sz="4400" dirty="0" smtClean="0"/>
              <a:t>主  耶</a:t>
            </a:r>
            <a:r>
              <a:rPr lang="zh-CN" altLang="en-US" sz="4400" dirty="0"/>
              <a:t>穌基督</a:t>
            </a:r>
            <a:endParaRPr lang="en-US" altLang="zh-CN" sz="4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3505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nhau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 smtClean="0"/>
              <a:t>thờ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/>
              <a:t>Mau </a:t>
            </a:r>
            <a:r>
              <a:rPr lang="en-US" sz="3600" dirty="0" err="1"/>
              <a:t>đến</a:t>
            </a:r>
            <a:r>
              <a:rPr lang="en-US" sz="3600" dirty="0"/>
              <a:t> </a:t>
            </a:r>
            <a:r>
              <a:rPr lang="en-US" sz="3600" dirty="0" err="1"/>
              <a:t>nơi</a:t>
            </a:r>
            <a:r>
              <a:rPr lang="en-US" sz="3600" dirty="0"/>
              <a:t> </a:t>
            </a:r>
            <a:r>
              <a:rPr lang="en-US" sz="3600" dirty="0" err="1"/>
              <a:t>đây</a:t>
            </a:r>
            <a:r>
              <a:rPr lang="en-US" sz="3600" dirty="0"/>
              <a:t> </a:t>
            </a:r>
            <a:r>
              <a:rPr lang="en-US" sz="3600" dirty="0" err="1"/>
              <a:t>tôn</a:t>
            </a:r>
            <a:r>
              <a:rPr lang="en-US" sz="3600" dirty="0"/>
              <a:t> </a:t>
            </a:r>
            <a:r>
              <a:rPr lang="en-US" sz="3600" dirty="0" err="1"/>
              <a:t>thờ</a:t>
            </a:r>
            <a:r>
              <a:rPr lang="en-US" sz="3600" dirty="0"/>
              <a:t> </a:t>
            </a:r>
            <a:endParaRPr lang="en-US" sz="3600" dirty="0" smtClean="0"/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/>
              <a:t>Chúa</a:t>
            </a:r>
            <a:r>
              <a:rPr lang="en-US" sz="3600" dirty="0" smtClean="0"/>
              <a:t> </a:t>
            </a:r>
            <a:r>
              <a:rPr lang="en-US" sz="3600" dirty="0"/>
              <a:t>Christ,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ta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459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  <vt:lpstr>Hởi Môn Ðồ Trung Tín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Hởi Môn Ðồ Trung Tín</dc:title>
  <dc:creator>Microsoft Windows</dc:creator>
  <cp:lastModifiedBy>Microsoft Windows</cp:lastModifiedBy>
  <cp:revision>1</cp:revision>
  <dcterms:created xsi:type="dcterms:W3CDTF">2012-12-08T02:58:42Z</dcterms:created>
  <dcterms:modified xsi:type="dcterms:W3CDTF">2012-12-08T03:05:19Z</dcterms:modified>
</cp:coreProperties>
</file>